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  <p:sldId id="269" r:id="rId15"/>
    <p:sldId id="270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8" autoAdjust="0"/>
    <p:restoredTop sz="94660"/>
  </p:normalViewPr>
  <p:slideViewPr>
    <p:cSldViewPr>
      <p:cViewPr>
        <p:scale>
          <a:sx n="66" d="100"/>
          <a:sy n="66" d="100"/>
        </p:scale>
        <p:origin x="-1656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AE2F0-03F3-4E44-A15B-7FDFFC59CCEF}" type="datetimeFigureOut">
              <a:rPr lang="pl-PL" smtClean="0"/>
              <a:pPr/>
              <a:t>2010-03-24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9A0AD-D30D-4218-9047-32D7DF78825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2010-03-24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2010-03-24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2010-03-24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2010-03-24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2010-03-24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2010-03-24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2010-03-24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2010-03-24</a:t>
            </a:fld>
            <a:endParaRPr 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2010-03-24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2010-03-24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2010-03-24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olny kształt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owolny kształt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2010-03-24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28.png"/><Relationship Id="rId7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22.gi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gif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3357562"/>
            <a:ext cx="7143768" cy="2301240"/>
          </a:xfrm>
        </p:spPr>
        <p:txBody>
          <a:bodyPr>
            <a:normAutofit/>
          </a:bodyPr>
          <a:lstStyle/>
          <a:p>
            <a:r>
              <a:rPr lang="pl-PL" dirty="0" smtClean="0"/>
              <a:t>VISUAL BASIC</a:t>
            </a:r>
            <a:br>
              <a:rPr lang="pl-PL" dirty="0" smtClean="0"/>
            </a:br>
            <a:r>
              <a:rPr lang="pl-PL" dirty="0" smtClean="0"/>
              <a:t>FOR APLICATION</a:t>
            </a:r>
            <a:br>
              <a:rPr lang="pl-PL" dirty="0" smtClean="0"/>
            </a:br>
            <a:r>
              <a:rPr lang="pl-PL" dirty="0" smtClean="0"/>
              <a:t>(VBA)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Excel 2007</a:t>
            </a:r>
            <a:endParaRPr lang="pl-PL" dirty="0"/>
          </a:p>
        </p:txBody>
      </p:sp>
      <p:sp>
        <p:nvSpPr>
          <p:cNvPr id="4" name="Podtytuł 2"/>
          <p:cNvSpPr txBox="1">
            <a:spLocks/>
          </p:cNvSpPr>
          <p:nvPr/>
        </p:nvSpPr>
        <p:spPr>
          <a:xfrm>
            <a:off x="2628094" y="6107762"/>
            <a:ext cx="6480048" cy="714380"/>
          </a:xfrm>
          <a:prstGeom prst="rect">
            <a:avLst/>
          </a:prstGeom>
        </p:spPr>
        <p:txBody>
          <a:bodyPr vert="horz" tIns="0" rIns="45720" bIns="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Anna </a:t>
            </a:r>
            <a:r>
              <a:rPr kumimoji="0" lang="pl-PL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Tomkowska</a:t>
            </a: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85800" y="3583837"/>
            <a:ext cx="7672414" cy="1826363"/>
          </a:xfrm>
        </p:spPr>
        <p:txBody>
          <a:bodyPr>
            <a:normAutofit/>
          </a:bodyPr>
          <a:lstStyle/>
          <a:p>
            <a:r>
              <a:rPr lang="pl-PL" sz="3600" dirty="0" smtClean="0"/>
              <a:t>Umieszczanie skrótu do dialogu </a:t>
            </a:r>
            <a:br>
              <a:rPr lang="pl-PL" sz="3600" dirty="0" smtClean="0"/>
            </a:br>
            <a:r>
              <a:rPr lang="pl-PL" sz="3600" dirty="0" smtClean="0"/>
              <a:t>na pasku szybkiego dostępu</a:t>
            </a:r>
            <a:endParaRPr lang="pl-PL" sz="36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Excel 2007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1414"/>
            <a:ext cx="7467600" cy="1143000"/>
          </a:xfrm>
        </p:spPr>
        <p:txBody>
          <a:bodyPr/>
          <a:lstStyle/>
          <a:p>
            <a:r>
              <a:rPr lang="pl-PL" dirty="0" smtClean="0"/>
              <a:t>Tworzenia makra</a:t>
            </a:r>
            <a:endParaRPr lang="pl-P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000372"/>
            <a:ext cx="34099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upa 10"/>
          <p:cNvGrpSpPr/>
          <p:nvPr/>
        </p:nvGrpSpPr>
        <p:grpSpPr>
          <a:xfrm>
            <a:off x="428596" y="1428736"/>
            <a:ext cx="2413000" cy="1467081"/>
            <a:chOff x="943176" y="1643050"/>
            <a:chExt cx="2413000" cy="1467081"/>
          </a:xfrm>
        </p:grpSpPr>
        <p:pic>
          <p:nvPicPr>
            <p:cNvPr id="5" name="Picture 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43176" y="1643050"/>
              <a:ext cx="2413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190500" dir="13500000" algn="b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43176" y="2300506"/>
              <a:ext cx="2400300" cy="809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1671631"/>
            <a:ext cx="24098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2500306"/>
            <a:ext cx="240982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3429024"/>
            <a:ext cx="3438342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Elipsa 15"/>
          <p:cNvSpPr/>
          <p:nvPr/>
        </p:nvSpPr>
        <p:spPr>
          <a:xfrm>
            <a:off x="2714612" y="1857364"/>
            <a:ext cx="357190" cy="35719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1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18" name="Dowolny kształt 17"/>
          <p:cNvSpPr/>
          <p:nvPr/>
        </p:nvSpPr>
        <p:spPr>
          <a:xfrm>
            <a:off x="1161143" y="2051353"/>
            <a:ext cx="1383695" cy="304800"/>
          </a:xfrm>
          <a:custGeom>
            <a:avLst/>
            <a:gdLst>
              <a:gd name="connsiteX0" fmla="*/ 551543 w 1383695"/>
              <a:gd name="connsiteY0" fmla="*/ 53218 h 304800"/>
              <a:gd name="connsiteX1" fmla="*/ 275771 w 1383695"/>
              <a:gd name="connsiteY1" fmla="*/ 9676 h 304800"/>
              <a:gd name="connsiteX2" fmla="*/ 29028 w 1383695"/>
              <a:gd name="connsiteY2" fmla="*/ 111276 h 304800"/>
              <a:gd name="connsiteX3" fmla="*/ 101600 w 1383695"/>
              <a:gd name="connsiteY3" fmla="*/ 212876 h 304800"/>
              <a:gd name="connsiteX4" fmla="*/ 609600 w 1383695"/>
              <a:gd name="connsiteY4" fmla="*/ 256418 h 304800"/>
              <a:gd name="connsiteX5" fmla="*/ 1291771 w 1383695"/>
              <a:gd name="connsiteY5" fmla="*/ 270933 h 304800"/>
              <a:gd name="connsiteX6" fmla="*/ 1161143 w 1383695"/>
              <a:gd name="connsiteY6" fmla="*/ 53218 h 304800"/>
              <a:gd name="connsiteX7" fmla="*/ 362857 w 1383695"/>
              <a:gd name="connsiteY7" fmla="*/ 9676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3695" h="304800">
                <a:moveTo>
                  <a:pt x="551543" y="53218"/>
                </a:moveTo>
                <a:cubicBezTo>
                  <a:pt x="457200" y="26609"/>
                  <a:pt x="362857" y="0"/>
                  <a:pt x="275771" y="9676"/>
                </a:cubicBezTo>
                <a:cubicBezTo>
                  <a:pt x="188685" y="19352"/>
                  <a:pt x="58057" y="77409"/>
                  <a:pt x="29028" y="111276"/>
                </a:cubicBezTo>
                <a:cubicBezTo>
                  <a:pt x="0" y="145143"/>
                  <a:pt x="4838" y="188686"/>
                  <a:pt x="101600" y="212876"/>
                </a:cubicBezTo>
                <a:cubicBezTo>
                  <a:pt x="198362" y="237066"/>
                  <a:pt x="411238" y="246742"/>
                  <a:pt x="609600" y="256418"/>
                </a:cubicBezTo>
                <a:cubicBezTo>
                  <a:pt x="807962" y="266094"/>
                  <a:pt x="1199847" y="304800"/>
                  <a:pt x="1291771" y="270933"/>
                </a:cubicBezTo>
                <a:cubicBezTo>
                  <a:pt x="1383695" y="237066"/>
                  <a:pt x="1315962" y="96761"/>
                  <a:pt x="1161143" y="53218"/>
                </a:cubicBezTo>
                <a:cubicBezTo>
                  <a:pt x="1006324" y="9675"/>
                  <a:pt x="362857" y="9676"/>
                  <a:pt x="362857" y="9676"/>
                </a:cubicBezTo>
              </a:path>
            </a:pathLst>
          </a:cu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0" name="Łącznik prosty ze strzałką 19"/>
          <p:cNvCxnSpPr>
            <a:stCxn id="18" idx="5"/>
          </p:cNvCxnSpPr>
          <p:nvPr/>
        </p:nvCxnSpPr>
        <p:spPr>
          <a:xfrm>
            <a:off x="2452914" y="2322286"/>
            <a:ext cx="404574" cy="82096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ipsa 20"/>
          <p:cNvSpPr/>
          <p:nvPr/>
        </p:nvSpPr>
        <p:spPr>
          <a:xfrm>
            <a:off x="2357422" y="2786058"/>
            <a:ext cx="357190" cy="35719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2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25" name="Dowolny kształt 24"/>
          <p:cNvSpPr/>
          <p:nvPr/>
        </p:nvSpPr>
        <p:spPr>
          <a:xfrm>
            <a:off x="2500298" y="5357826"/>
            <a:ext cx="883629" cy="304800"/>
          </a:xfrm>
          <a:custGeom>
            <a:avLst/>
            <a:gdLst>
              <a:gd name="connsiteX0" fmla="*/ 551543 w 1383695"/>
              <a:gd name="connsiteY0" fmla="*/ 53218 h 304800"/>
              <a:gd name="connsiteX1" fmla="*/ 275771 w 1383695"/>
              <a:gd name="connsiteY1" fmla="*/ 9676 h 304800"/>
              <a:gd name="connsiteX2" fmla="*/ 29028 w 1383695"/>
              <a:gd name="connsiteY2" fmla="*/ 111276 h 304800"/>
              <a:gd name="connsiteX3" fmla="*/ 101600 w 1383695"/>
              <a:gd name="connsiteY3" fmla="*/ 212876 h 304800"/>
              <a:gd name="connsiteX4" fmla="*/ 609600 w 1383695"/>
              <a:gd name="connsiteY4" fmla="*/ 256418 h 304800"/>
              <a:gd name="connsiteX5" fmla="*/ 1291771 w 1383695"/>
              <a:gd name="connsiteY5" fmla="*/ 270933 h 304800"/>
              <a:gd name="connsiteX6" fmla="*/ 1161143 w 1383695"/>
              <a:gd name="connsiteY6" fmla="*/ 53218 h 304800"/>
              <a:gd name="connsiteX7" fmla="*/ 362857 w 1383695"/>
              <a:gd name="connsiteY7" fmla="*/ 9676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3695" h="304800">
                <a:moveTo>
                  <a:pt x="551543" y="53218"/>
                </a:moveTo>
                <a:cubicBezTo>
                  <a:pt x="457200" y="26609"/>
                  <a:pt x="362857" y="0"/>
                  <a:pt x="275771" y="9676"/>
                </a:cubicBezTo>
                <a:cubicBezTo>
                  <a:pt x="188685" y="19352"/>
                  <a:pt x="58057" y="77409"/>
                  <a:pt x="29028" y="111276"/>
                </a:cubicBezTo>
                <a:cubicBezTo>
                  <a:pt x="0" y="145143"/>
                  <a:pt x="4838" y="188686"/>
                  <a:pt x="101600" y="212876"/>
                </a:cubicBezTo>
                <a:cubicBezTo>
                  <a:pt x="198362" y="237066"/>
                  <a:pt x="411238" y="246742"/>
                  <a:pt x="609600" y="256418"/>
                </a:cubicBezTo>
                <a:cubicBezTo>
                  <a:pt x="807962" y="266094"/>
                  <a:pt x="1199847" y="304800"/>
                  <a:pt x="1291771" y="270933"/>
                </a:cubicBezTo>
                <a:cubicBezTo>
                  <a:pt x="1383695" y="237066"/>
                  <a:pt x="1315962" y="96761"/>
                  <a:pt x="1161143" y="53218"/>
                </a:cubicBezTo>
                <a:cubicBezTo>
                  <a:pt x="1006324" y="9675"/>
                  <a:pt x="362857" y="9676"/>
                  <a:pt x="362857" y="9676"/>
                </a:cubicBezTo>
              </a:path>
            </a:pathLst>
          </a:cu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6" name="Picture 4" descr="C:\Users\Ania\Desktop\myszkaL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067899">
            <a:off x="3048461" y="5474843"/>
            <a:ext cx="276225" cy="285750"/>
          </a:xfrm>
          <a:prstGeom prst="rect">
            <a:avLst/>
          </a:prstGeom>
          <a:noFill/>
        </p:spPr>
      </p:pic>
      <p:cxnSp>
        <p:nvCxnSpPr>
          <p:cNvPr id="28" name="Łącznik prosty ze strzałką 27"/>
          <p:cNvCxnSpPr/>
          <p:nvPr/>
        </p:nvCxnSpPr>
        <p:spPr>
          <a:xfrm rot="5400000" flipH="1" flipV="1">
            <a:off x="3571868" y="2857496"/>
            <a:ext cx="1500198" cy="64294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ipsa 28"/>
          <p:cNvSpPr/>
          <p:nvPr/>
        </p:nvSpPr>
        <p:spPr>
          <a:xfrm>
            <a:off x="4214810" y="2643182"/>
            <a:ext cx="357190" cy="35719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3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1" name="Dowolny kształt 30"/>
          <p:cNvSpPr/>
          <p:nvPr/>
        </p:nvSpPr>
        <p:spPr>
          <a:xfrm>
            <a:off x="4429124" y="1643050"/>
            <a:ext cx="1785950" cy="304800"/>
          </a:xfrm>
          <a:custGeom>
            <a:avLst/>
            <a:gdLst>
              <a:gd name="connsiteX0" fmla="*/ 551543 w 1383695"/>
              <a:gd name="connsiteY0" fmla="*/ 53218 h 304800"/>
              <a:gd name="connsiteX1" fmla="*/ 275771 w 1383695"/>
              <a:gd name="connsiteY1" fmla="*/ 9676 h 304800"/>
              <a:gd name="connsiteX2" fmla="*/ 29028 w 1383695"/>
              <a:gd name="connsiteY2" fmla="*/ 111276 h 304800"/>
              <a:gd name="connsiteX3" fmla="*/ 101600 w 1383695"/>
              <a:gd name="connsiteY3" fmla="*/ 212876 h 304800"/>
              <a:gd name="connsiteX4" fmla="*/ 609600 w 1383695"/>
              <a:gd name="connsiteY4" fmla="*/ 256418 h 304800"/>
              <a:gd name="connsiteX5" fmla="*/ 1291771 w 1383695"/>
              <a:gd name="connsiteY5" fmla="*/ 270933 h 304800"/>
              <a:gd name="connsiteX6" fmla="*/ 1161143 w 1383695"/>
              <a:gd name="connsiteY6" fmla="*/ 53218 h 304800"/>
              <a:gd name="connsiteX7" fmla="*/ 362857 w 1383695"/>
              <a:gd name="connsiteY7" fmla="*/ 9676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3695" h="304800">
                <a:moveTo>
                  <a:pt x="551543" y="53218"/>
                </a:moveTo>
                <a:cubicBezTo>
                  <a:pt x="457200" y="26609"/>
                  <a:pt x="362857" y="0"/>
                  <a:pt x="275771" y="9676"/>
                </a:cubicBezTo>
                <a:cubicBezTo>
                  <a:pt x="188685" y="19352"/>
                  <a:pt x="58057" y="77409"/>
                  <a:pt x="29028" y="111276"/>
                </a:cubicBezTo>
                <a:cubicBezTo>
                  <a:pt x="0" y="145143"/>
                  <a:pt x="4838" y="188686"/>
                  <a:pt x="101600" y="212876"/>
                </a:cubicBezTo>
                <a:cubicBezTo>
                  <a:pt x="198362" y="237066"/>
                  <a:pt x="411238" y="246742"/>
                  <a:pt x="609600" y="256418"/>
                </a:cubicBezTo>
                <a:cubicBezTo>
                  <a:pt x="807962" y="266094"/>
                  <a:pt x="1199847" y="304800"/>
                  <a:pt x="1291771" y="270933"/>
                </a:cubicBezTo>
                <a:cubicBezTo>
                  <a:pt x="1383695" y="237066"/>
                  <a:pt x="1315962" y="96761"/>
                  <a:pt x="1161143" y="53218"/>
                </a:cubicBezTo>
                <a:cubicBezTo>
                  <a:pt x="1006324" y="9675"/>
                  <a:pt x="362857" y="9676"/>
                  <a:pt x="362857" y="9676"/>
                </a:cubicBezTo>
              </a:path>
            </a:pathLst>
          </a:cu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33" name="Łącznik prosty ze strzałką 32"/>
          <p:cNvCxnSpPr>
            <a:stCxn id="31" idx="5"/>
          </p:cNvCxnSpPr>
          <p:nvPr/>
        </p:nvCxnSpPr>
        <p:spPr>
          <a:xfrm>
            <a:off x="6096427" y="1913983"/>
            <a:ext cx="618713" cy="657761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lipsa 33"/>
          <p:cNvSpPr/>
          <p:nvPr/>
        </p:nvSpPr>
        <p:spPr>
          <a:xfrm>
            <a:off x="6286512" y="2000240"/>
            <a:ext cx="357190" cy="35719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4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9" name="Dowolny kształt 38"/>
          <p:cNvSpPr/>
          <p:nvPr/>
        </p:nvSpPr>
        <p:spPr>
          <a:xfrm>
            <a:off x="6676571" y="2387600"/>
            <a:ext cx="563638" cy="945847"/>
          </a:xfrm>
          <a:custGeom>
            <a:avLst/>
            <a:gdLst>
              <a:gd name="connsiteX0" fmla="*/ 261258 w 563638"/>
              <a:gd name="connsiteY0" fmla="*/ 7257 h 945847"/>
              <a:gd name="connsiteX1" fmla="*/ 29029 w 563638"/>
              <a:gd name="connsiteY1" fmla="*/ 224971 h 945847"/>
              <a:gd name="connsiteX2" fmla="*/ 87086 w 563638"/>
              <a:gd name="connsiteY2" fmla="*/ 878114 h 945847"/>
              <a:gd name="connsiteX3" fmla="*/ 508000 w 563638"/>
              <a:gd name="connsiteY3" fmla="*/ 631371 h 945847"/>
              <a:gd name="connsiteX4" fmla="*/ 420915 w 563638"/>
              <a:gd name="connsiteY4" fmla="*/ 181429 h 945847"/>
              <a:gd name="connsiteX5" fmla="*/ 261258 w 563638"/>
              <a:gd name="connsiteY5" fmla="*/ 7257 h 945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3638" h="945847">
                <a:moveTo>
                  <a:pt x="261258" y="7257"/>
                </a:moveTo>
                <a:cubicBezTo>
                  <a:pt x="195944" y="14514"/>
                  <a:pt x="58058" y="79828"/>
                  <a:pt x="29029" y="224971"/>
                </a:cubicBezTo>
                <a:cubicBezTo>
                  <a:pt x="0" y="370114"/>
                  <a:pt x="7258" y="810381"/>
                  <a:pt x="87086" y="878114"/>
                </a:cubicBezTo>
                <a:cubicBezTo>
                  <a:pt x="166914" y="945847"/>
                  <a:pt x="452362" y="747485"/>
                  <a:pt x="508000" y="631371"/>
                </a:cubicBezTo>
                <a:cubicBezTo>
                  <a:pt x="563638" y="515257"/>
                  <a:pt x="466877" y="285448"/>
                  <a:pt x="420915" y="181429"/>
                </a:cubicBezTo>
                <a:cubicBezTo>
                  <a:pt x="374953" y="77410"/>
                  <a:pt x="326572" y="0"/>
                  <a:pt x="261258" y="7257"/>
                </a:cubicBezTo>
                <a:close/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41" name="Łącznik prosty ze strzałką 40"/>
          <p:cNvCxnSpPr/>
          <p:nvPr/>
        </p:nvCxnSpPr>
        <p:spPr>
          <a:xfrm rot="10800000" flipV="1">
            <a:off x="6000760" y="3143248"/>
            <a:ext cx="714380" cy="42862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Elipsa 42"/>
          <p:cNvSpPr/>
          <p:nvPr/>
        </p:nvSpPr>
        <p:spPr>
          <a:xfrm>
            <a:off x="5357818" y="3214686"/>
            <a:ext cx="357190" cy="35719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5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44" name="Dowolny kształt 43"/>
          <p:cNvSpPr/>
          <p:nvPr/>
        </p:nvSpPr>
        <p:spPr>
          <a:xfrm>
            <a:off x="7215206" y="4357694"/>
            <a:ext cx="857256" cy="357190"/>
          </a:xfrm>
          <a:custGeom>
            <a:avLst/>
            <a:gdLst>
              <a:gd name="connsiteX0" fmla="*/ 551543 w 1383695"/>
              <a:gd name="connsiteY0" fmla="*/ 53218 h 304800"/>
              <a:gd name="connsiteX1" fmla="*/ 275771 w 1383695"/>
              <a:gd name="connsiteY1" fmla="*/ 9676 h 304800"/>
              <a:gd name="connsiteX2" fmla="*/ 29028 w 1383695"/>
              <a:gd name="connsiteY2" fmla="*/ 111276 h 304800"/>
              <a:gd name="connsiteX3" fmla="*/ 101600 w 1383695"/>
              <a:gd name="connsiteY3" fmla="*/ 212876 h 304800"/>
              <a:gd name="connsiteX4" fmla="*/ 609600 w 1383695"/>
              <a:gd name="connsiteY4" fmla="*/ 256418 h 304800"/>
              <a:gd name="connsiteX5" fmla="*/ 1291771 w 1383695"/>
              <a:gd name="connsiteY5" fmla="*/ 270933 h 304800"/>
              <a:gd name="connsiteX6" fmla="*/ 1161143 w 1383695"/>
              <a:gd name="connsiteY6" fmla="*/ 53218 h 304800"/>
              <a:gd name="connsiteX7" fmla="*/ 362857 w 1383695"/>
              <a:gd name="connsiteY7" fmla="*/ 9676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3695" h="304800">
                <a:moveTo>
                  <a:pt x="551543" y="53218"/>
                </a:moveTo>
                <a:cubicBezTo>
                  <a:pt x="457200" y="26609"/>
                  <a:pt x="362857" y="0"/>
                  <a:pt x="275771" y="9676"/>
                </a:cubicBezTo>
                <a:cubicBezTo>
                  <a:pt x="188685" y="19352"/>
                  <a:pt x="58057" y="77409"/>
                  <a:pt x="29028" y="111276"/>
                </a:cubicBezTo>
                <a:cubicBezTo>
                  <a:pt x="0" y="145143"/>
                  <a:pt x="4838" y="188686"/>
                  <a:pt x="101600" y="212876"/>
                </a:cubicBezTo>
                <a:cubicBezTo>
                  <a:pt x="198362" y="237066"/>
                  <a:pt x="411238" y="246742"/>
                  <a:pt x="609600" y="256418"/>
                </a:cubicBezTo>
                <a:cubicBezTo>
                  <a:pt x="807962" y="266094"/>
                  <a:pt x="1199847" y="304800"/>
                  <a:pt x="1291771" y="270933"/>
                </a:cubicBezTo>
                <a:cubicBezTo>
                  <a:pt x="1383695" y="237066"/>
                  <a:pt x="1315962" y="96761"/>
                  <a:pt x="1161143" y="53218"/>
                </a:cubicBezTo>
                <a:cubicBezTo>
                  <a:pt x="1006324" y="9675"/>
                  <a:pt x="362857" y="9676"/>
                  <a:pt x="362857" y="9676"/>
                </a:cubicBezTo>
              </a:path>
            </a:pathLst>
          </a:cu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1414"/>
            <a:ext cx="7467600" cy="1143000"/>
          </a:xfrm>
        </p:spPr>
        <p:txBody>
          <a:bodyPr/>
          <a:lstStyle/>
          <a:p>
            <a:r>
              <a:rPr lang="pl-PL" dirty="0" smtClean="0"/>
              <a:t>Edycja makra</a:t>
            </a:r>
            <a:endParaRPr lang="pl-PL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142984"/>
            <a:ext cx="56007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3071810"/>
            <a:ext cx="56007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Dowolny kształt 8"/>
          <p:cNvSpPr/>
          <p:nvPr/>
        </p:nvSpPr>
        <p:spPr>
          <a:xfrm>
            <a:off x="4644587" y="5286388"/>
            <a:ext cx="2213429" cy="237463"/>
          </a:xfrm>
          <a:custGeom>
            <a:avLst/>
            <a:gdLst>
              <a:gd name="connsiteX0" fmla="*/ 575734 w 2213429"/>
              <a:gd name="connsiteY0" fmla="*/ 0 h 302381"/>
              <a:gd name="connsiteX1" fmla="*/ 96762 w 2213429"/>
              <a:gd name="connsiteY1" fmla="*/ 72571 h 302381"/>
              <a:gd name="connsiteX2" fmla="*/ 299962 w 2213429"/>
              <a:gd name="connsiteY2" fmla="*/ 275771 h 302381"/>
              <a:gd name="connsiteX3" fmla="*/ 1896534 w 2213429"/>
              <a:gd name="connsiteY3" fmla="*/ 232228 h 302381"/>
              <a:gd name="connsiteX4" fmla="*/ 1954591 w 2213429"/>
              <a:gd name="connsiteY4" fmla="*/ 58057 h 302381"/>
              <a:gd name="connsiteX5" fmla="*/ 343505 w 2213429"/>
              <a:gd name="connsiteY5" fmla="*/ 14514 h 302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13429" h="302381">
                <a:moveTo>
                  <a:pt x="575734" y="0"/>
                </a:moveTo>
                <a:cubicBezTo>
                  <a:pt x="359229" y="13304"/>
                  <a:pt x="142724" y="26609"/>
                  <a:pt x="96762" y="72571"/>
                </a:cubicBezTo>
                <a:cubicBezTo>
                  <a:pt x="50800" y="118533"/>
                  <a:pt x="0" y="249162"/>
                  <a:pt x="299962" y="275771"/>
                </a:cubicBezTo>
                <a:cubicBezTo>
                  <a:pt x="599924" y="302381"/>
                  <a:pt x="1620763" y="268514"/>
                  <a:pt x="1896534" y="232228"/>
                </a:cubicBezTo>
                <a:cubicBezTo>
                  <a:pt x="2172305" y="195942"/>
                  <a:pt x="2213429" y="94343"/>
                  <a:pt x="1954591" y="58057"/>
                </a:cubicBezTo>
                <a:cubicBezTo>
                  <a:pt x="1695753" y="21771"/>
                  <a:pt x="616857" y="21771"/>
                  <a:pt x="343505" y="14514"/>
                </a:cubicBezTo>
              </a:path>
            </a:pathLst>
          </a:cu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500034" y="6215082"/>
            <a:ext cx="3082895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Zapisz i zamknij Edytor VBA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2" name="Objaśnienie prostokątne zaokrąglone 11"/>
          <p:cNvSpPr/>
          <p:nvPr/>
        </p:nvSpPr>
        <p:spPr>
          <a:xfrm>
            <a:off x="5143504" y="5714992"/>
            <a:ext cx="3714776" cy="1000156"/>
          </a:xfrm>
          <a:prstGeom prst="wedgeRoundRectCallout">
            <a:avLst>
              <a:gd name="adj1" fmla="val 1477"/>
              <a:gd name="adj2" fmla="val -7801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KosztyDialog.Show</a:t>
            </a:r>
            <a:r>
              <a:rPr lang="pl-PL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pl-PL" sz="1600" dirty="0" smtClean="0">
                <a:solidFill>
                  <a:schemeClr val="tx1"/>
                </a:solidFill>
                <a:cs typeface="Courier New" pitchFamily="49" charset="0"/>
              </a:rPr>
              <a:t>wyświetla dialog (</a:t>
            </a:r>
            <a:r>
              <a:rPr lang="pl-PL" sz="1600" dirty="0" err="1" smtClean="0">
                <a:solidFill>
                  <a:schemeClr val="tx1"/>
                </a:solidFill>
                <a:cs typeface="Courier New" pitchFamily="49" charset="0"/>
              </a:rPr>
              <a:t>UserForm</a:t>
            </a:r>
            <a:r>
              <a:rPr lang="pl-PL" sz="1600" dirty="0" smtClean="0">
                <a:solidFill>
                  <a:schemeClr val="tx1"/>
                </a:solidFill>
                <a:cs typeface="Courier New" pitchFamily="49" charset="0"/>
              </a:rPr>
              <a:t>)</a:t>
            </a:r>
          </a:p>
          <a:p>
            <a:r>
              <a:rPr lang="pl-PL" sz="1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DialogSheets</a:t>
            </a:r>
            <a:r>
              <a:rPr lang="pl-PL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(„Dialog1”).Show</a:t>
            </a:r>
          </a:p>
          <a:p>
            <a:r>
              <a:rPr lang="pl-PL" sz="1600" dirty="0" smtClean="0">
                <a:solidFill>
                  <a:schemeClr val="tx1"/>
                </a:solidFill>
              </a:rPr>
              <a:t>wyświetla dialog ze skoroszytu</a:t>
            </a:r>
            <a:endParaRPr lang="pl-PL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22" y="2643182"/>
            <a:ext cx="6215074" cy="372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8956" y="3729266"/>
            <a:ext cx="30099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142852"/>
            <a:ext cx="7467600" cy="1143000"/>
          </a:xfrm>
        </p:spPr>
        <p:txBody>
          <a:bodyPr>
            <a:noAutofit/>
          </a:bodyPr>
          <a:lstStyle/>
          <a:p>
            <a:r>
              <a:rPr lang="pl-PL" sz="3600" dirty="0" smtClean="0"/>
              <a:t>Pasek narzędzi </a:t>
            </a:r>
            <a:r>
              <a:rPr lang="pl-PL" sz="3600" b="1" i="1" dirty="0" smtClean="0"/>
              <a:t>Szybki dostęp…</a:t>
            </a:r>
            <a:endParaRPr lang="pl-PL" sz="3600" b="1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285860"/>
            <a:ext cx="23812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1428736"/>
            <a:ext cx="312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 descr="C:\Users\Ania\Desktop\myszka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901848">
            <a:off x="1340838" y="1332380"/>
            <a:ext cx="276225" cy="2857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Dowolny kształt 14"/>
          <p:cNvSpPr/>
          <p:nvPr/>
        </p:nvSpPr>
        <p:spPr>
          <a:xfrm>
            <a:off x="2671801" y="4199389"/>
            <a:ext cx="3235325" cy="234949"/>
          </a:xfrm>
          <a:custGeom>
            <a:avLst/>
            <a:gdLst>
              <a:gd name="connsiteX0" fmla="*/ 590550 w 3235325"/>
              <a:gd name="connsiteY0" fmla="*/ 1587 h 234949"/>
              <a:gd name="connsiteX1" fmla="*/ 66675 w 3235325"/>
              <a:gd name="connsiteY1" fmla="*/ 30162 h 234949"/>
              <a:gd name="connsiteX2" fmla="*/ 190500 w 3235325"/>
              <a:gd name="connsiteY2" fmla="*/ 182562 h 234949"/>
              <a:gd name="connsiteX3" fmla="*/ 714375 w 3235325"/>
              <a:gd name="connsiteY3" fmla="*/ 211137 h 234949"/>
              <a:gd name="connsiteX4" fmla="*/ 1590675 w 3235325"/>
              <a:gd name="connsiteY4" fmla="*/ 211137 h 234949"/>
              <a:gd name="connsiteX5" fmla="*/ 2990850 w 3235325"/>
              <a:gd name="connsiteY5" fmla="*/ 211137 h 234949"/>
              <a:gd name="connsiteX6" fmla="*/ 3057525 w 3235325"/>
              <a:gd name="connsiteY6" fmla="*/ 68262 h 234949"/>
              <a:gd name="connsiteX7" fmla="*/ 2686050 w 3235325"/>
              <a:gd name="connsiteY7" fmla="*/ 1587 h 234949"/>
              <a:gd name="connsiteX8" fmla="*/ 1038225 w 3235325"/>
              <a:gd name="connsiteY8" fmla="*/ 30162 h 234949"/>
              <a:gd name="connsiteX9" fmla="*/ 276225 w 3235325"/>
              <a:gd name="connsiteY9" fmla="*/ 1587 h 234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35325" h="234949">
                <a:moveTo>
                  <a:pt x="590550" y="1587"/>
                </a:moveTo>
                <a:cubicBezTo>
                  <a:pt x="361950" y="793"/>
                  <a:pt x="133350" y="0"/>
                  <a:pt x="66675" y="30162"/>
                </a:cubicBezTo>
                <a:cubicBezTo>
                  <a:pt x="0" y="60324"/>
                  <a:pt x="82550" y="152400"/>
                  <a:pt x="190500" y="182562"/>
                </a:cubicBezTo>
                <a:cubicBezTo>
                  <a:pt x="298450" y="212724"/>
                  <a:pt x="481013" y="206375"/>
                  <a:pt x="714375" y="211137"/>
                </a:cubicBezTo>
                <a:cubicBezTo>
                  <a:pt x="947737" y="215899"/>
                  <a:pt x="1590675" y="211137"/>
                  <a:pt x="1590675" y="211137"/>
                </a:cubicBezTo>
                <a:cubicBezTo>
                  <a:pt x="1970087" y="211137"/>
                  <a:pt x="2746375" y="234949"/>
                  <a:pt x="2990850" y="211137"/>
                </a:cubicBezTo>
                <a:cubicBezTo>
                  <a:pt x="3235325" y="187325"/>
                  <a:pt x="3108325" y="103187"/>
                  <a:pt x="3057525" y="68262"/>
                </a:cubicBezTo>
                <a:cubicBezTo>
                  <a:pt x="3006725" y="33337"/>
                  <a:pt x="2686050" y="1587"/>
                  <a:pt x="2686050" y="1587"/>
                </a:cubicBezTo>
                <a:lnTo>
                  <a:pt x="1038225" y="30162"/>
                </a:lnTo>
                <a:cubicBezTo>
                  <a:pt x="636588" y="30162"/>
                  <a:pt x="406400" y="6350"/>
                  <a:pt x="276225" y="1587"/>
                </a:cubicBezTo>
              </a:path>
            </a:pathLst>
          </a:cu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8" name="Grupa 17"/>
          <p:cNvGrpSpPr/>
          <p:nvPr/>
        </p:nvGrpSpPr>
        <p:grpSpPr>
          <a:xfrm>
            <a:off x="2500330" y="3214686"/>
            <a:ext cx="2368549" cy="597362"/>
            <a:chOff x="1571604" y="3500438"/>
            <a:chExt cx="2368549" cy="597362"/>
          </a:xfrm>
        </p:grpSpPr>
        <p:sp>
          <p:nvSpPr>
            <p:cNvPr id="11" name="Dowolny kształt 10"/>
            <p:cNvSpPr/>
            <p:nvPr/>
          </p:nvSpPr>
          <p:spPr>
            <a:xfrm>
              <a:off x="1571604" y="3609976"/>
              <a:ext cx="2368549" cy="428629"/>
            </a:xfrm>
            <a:custGeom>
              <a:avLst/>
              <a:gdLst>
                <a:gd name="connsiteX0" fmla="*/ 871537 w 2368549"/>
                <a:gd name="connsiteY0" fmla="*/ 63500 h 547687"/>
                <a:gd name="connsiteX1" fmla="*/ 119062 w 2368549"/>
                <a:gd name="connsiteY1" fmla="*/ 63500 h 547687"/>
                <a:gd name="connsiteX2" fmla="*/ 157162 w 2368549"/>
                <a:gd name="connsiteY2" fmla="*/ 358775 h 547687"/>
                <a:gd name="connsiteX3" fmla="*/ 642937 w 2368549"/>
                <a:gd name="connsiteY3" fmla="*/ 463550 h 547687"/>
                <a:gd name="connsiteX4" fmla="*/ 2166937 w 2368549"/>
                <a:gd name="connsiteY4" fmla="*/ 482600 h 547687"/>
                <a:gd name="connsiteX5" fmla="*/ 1852612 w 2368549"/>
                <a:gd name="connsiteY5" fmla="*/ 73025 h 547687"/>
                <a:gd name="connsiteX6" fmla="*/ 471487 w 2368549"/>
                <a:gd name="connsiteY6" fmla="*/ 44450 h 5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8549" h="547687">
                  <a:moveTo>
                    <a:pt x="871537" y="63500"/>
                  </a:moveTo>
                  <a:cubicBezTo>
                    <a:pt x="554830" y="38894"/>
                    <a:pt x="238124" y="14288"/>
                    <a:pt x="119062" y="63500"/>
                  </a:cubicBezTo>
                  <a:cubicBezTo>
                    <a:pt x="0" y="112712"/>
                    <a:pt x="69850" y="292100"/>
                    <a:pt x="157162" y="358775"/>
                  </a:cubicBezTo>
                  <a:cubicBezTo>
                    <a:pt x="244475" y="425450"/>
                    <a:pt x="307975" y="442913"/>
                    <a:pt x="642937" y="463550"/>
                  </a:cubicBezTo>
                  <a:cubicBezTo>
                    <a:pt x="977900" y="484188"/>
                    <a:pt x="1965325" y="547687"/>
                    <a:pt x="2166937" y="482600"/>
                  </a:cubicBezTo>
                  <a:cubicBezTo>
                    <a:pt x="2368549" y="417513"/>
                    <a:pt x="2135187" y="146050"/>
                    <a:pt x="1852612" y="73025"/>
                  </a:cubicBezTo>
                  <a:cubicBezTo>
                    <a:pt x="1570037" y="0"/>
                    <a:pt x="1020762" y="22225"/>
                    <a:pt x="471487" y="44450"/>
                  </a:cubicBez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3" name="Picture 4" descr="C:\Users\Ania\Desktop\myszkaL.gi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20067899">
              <a:off x="3533297" y="3812050"/>
              <a:ext cx="276225" cy="285750"/>
            </a:xfrm>
            <a:prstGeom prst="rect">
              <a:avLst/>
            </a:prstGeom>
            <a:noFill/>
          </p:spPr>
        </p:pic>
        <p:sp>
          <p:nvSpPr>
            <p:cNvPr id="16" name="Elipsa 15"/>
            <p:cNvSpPr/>
            <p:nvPr/>
          </p:nvSpPr>
          <p:spPr>
            <a:xfrm>
              <a:off x="3071802" y="3500438"/>
              <a:ext cx="357190" cy="35719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b="1" dirty="0" smtClean="0">
                  <a:solidFill>
                    <a:srgbClr val="FF0000"/>
                  </a:solidFill>
                </a:rPr>
                <a:t>2</a:t>
              </a:r>
              <a:endParaRPr lang="pl-PL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7" name="Elipsa 16"/>
          <p:cNvSpPr/>
          <p:nvPr/>
        </p:nvSpPr>
        <p:spPr>
          <a:xfrm>
            <a:off x="4786346" y="3929066"/>
            <a:ext cx="357190" cy="35719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3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20" name="Elipsa 19"/>
          <p:cNvSpPr/>
          <p:nvPr/>
        </p:nvSpPr>
        <p:spPr>
          <a:xfrm>
            <a:off x="2643174" y="1142984"/>
            <a:ext cx="357190" cy="35719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1</a:t>
            </a:r>
            <a:endParaRPr lang="pl-PL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000" dirty="0" smtClean="0"/>
              <a:t>Dodanie przycisku do paska</a:t>
            </a:r>
            <a:endParaRPr lang="pl-PL" sz="4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7229475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857496"/>
            <a:ext cx="20669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Dowolny kształt 7"/>
          <p:cNvSpPr/>
          <p:nvPr/>
        </p:nvSpPr>
        <p:spPr>
          <a:xfrm>
            <a:off x="3984171" y="3077028"/>
            <a:ext cx="904724" cy="365277"/>
          </a:xfrm>
          <a:custGeom>
            <a:avLst/>
            <a:gdLst>
              <a:gd name="connsiteX0" fmla="*/ 384629 w 904724"/>
              <a:gd name="connsiteY0" fmla="*/ 29029 h 365277"/>
              <a:gd name="connsiteX1" fmla="*/ 50800 w 904724"/>
              <a:gd name="connsiteY1" fmla="*/ 58058 h 365277"/>
              <a:gd name="connsiteX2" fmla="*/ 79829 w 904724"/>
              <a:gd name="connsiteY2" fmla="*/ 261258 h 365277"/>
              <a:gd name="connsiteX3" fmla="*/ 326572 w 904724"/>
              <a:gd name="connsiteY3" fmla="*/ 319315 h 365277"/>
              <a:gd name="connsiteX4" fmla="*/ 834572 w 904724"/>
              <a:gd name="connsiteY4" fmla="*/ 319315 h 365277"/>
              <a:gd name="connsiteX5" fmla="*/ 747486 w 904724"/>
              <a:gd name="connsiteY5" fmla="*/ 43543 h 365277"/>
              <a:gd name="connsiteX6" fmla="*/ 195943 w 904724"/>
              <a:gd name="connsiteY6" fmla="*/ 58058 h 365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4724" h="365277">
                <a:moveTo>
                  <a:pt x="384629" y="29029"/>
                </a:moveTo>
                <a:cubicBezTo>
                  <a:pt x="243114" y="24191"/>
                  <a:pt x="101600" y="19353"/>
                  <a:pt x="50800" y="58058"/>
                </a:cubicBezTo>
                <a:cubicBezTo>
                  <a:pt x="0" y="96763"/>
                  <a:pt x="33867" y="217715"/>
                  <a:pt x="79829" y="261258"/>
                </a:cubicBezTo>
                <a:cubicBezTo>
                  <a:pt x="125791" y="304801"/>
                  <a:pt x="200782" y="309639"/>
                  <a:pt x="326572" y="319315"/>
                </a:cubicBezTo>
                <a:cubicBezTo>
                  <a:pt x="452363" y="328991"/>
                  <a:pt x="764420" y="365277"/>
                  <a:pt x="834572" y="319315"/>
                </a:cubicBezTo>
                <a:cubicBezTo>
                  <a:pt x="904724" y="273353"/>
                  <a:pt x="853924" y="87086"/>
                  <a:pt x="747486" y="43543"/>
                </a:cubicBezTo>
                <a:cubicBezTo>
                  <a:pt x="641048" y="0"/>
                  <a:pt x="418495" y="29029"/>
                  <a:pt x="195943" y="58058"/>
                </a:cubicBezTo>
              </a:path>
            </a:pathLst>
          </a:cu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4026136"/>
            <a:ext cx="7905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5572140"/>
            <a:ext cx="25812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Modyfikacja przycisku</a:t>
            </a:r>
            <a:endParaRPr lang="pl-PL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00174"/>
            <a:ext cx="7229475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2857496"/>
            <a:ext cx="307657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2857496"/>
            <a:ext cx="20764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Dowolny kształt 9"/>
          <p:cNvSpPr/>
          <p:nvPr/>
        </p:nvSpPr>
        <p:spPr>
          <a:xfrm>
            <a:off x="5543104" y="3958095"/>
            <a:ext cx="1071570" cy="357190"/>
          </a:xfrm>
          <a:custGeom>
            <a:avLst/>
            <a:gdLst>
              <a:gd name="connsiteX0" fmla="*/ 384629 w 904724"/>
              <a:gd name="connsiteY0" fmla="*/ 29029 h 365277"/>
              <a:gd name="connsiteX1" fmla="*/ 50800 w 904724"/>
              <a:gd name="connsiteY1" fmla="*/ 58058 h 365277"/>
              <a:gd name="connsiteX2" fmla="*/ 79829 w 904724"/>
              <a:gd name="connsiteY2" fmla="*/ 261258 h 365277"/>
              <a:gd name="connsiteX3" fmla="*/ 326572 w 904724"/>
              <a:gd name="connsiteY3" fmla="*/ 319315 h 365277"/>
              <a:gd name="connsiteX4" fmla="*/ 834572 w 904724"/>
              <a:gd name="connsiteY4" fmla="*/ 319315 h 365277"/>
              <a:gd name="connsiteX5" fmla="*/ 747486 w 904724"/>
              <a:gd name="connsiteY5" fmla="*/ 43543 h 365277"/>
              <a:gd name="connsiteX6" fmla="*/ 195943 w 904724"/>
              <a:gd name="connsiteY6" fmla="*/ 58058 h 365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4724" h="365277">
                <a:moveTo>
                  <a:pt x="384629" y="29029"/>
                </a:moveTo>
                <a:cubicBezTo>
                  <a:pt x="243114" y="24191"/>
                  <a:pt x="101600" y="19353"/>
                  <a:pt x="50800" y="58058"/>
                </a:cubicBezTo>
                <a:cubicBezTo>
                  <a:pt x="0" y="96763"/>
                  <a:pt x="33867" y="217715"/>
                  <a:pt x="79829" y="261258"/>
                </a:cubicBezTo>
                <a:cubicBezTo>
                  <a:pt x="125791" y="304801"/>
                  <a:pt x="200782" y="309639"/>
                  <a:pt x="326572" y="319315"/>
                </a:cubicBezTo>
                <a:cubicBezTo>
                  <a:pt x="452363" y="328991"/>
                  <a:pt x="764420" y="365277"/>
                  <a:pt x="834572" y="319315"/>
                </a:cubicBezTo>
                <a:cubicBezTo>
                  <a:pt x="904724" y="273353"/>
                  <a:pt x="853924" y="87086"/>
                  <a:pt x="747486" y="43543"/>
                </a:cubicBezTo>
                <a:cubicBezTo>
                  <a:pt x="641048" y="0"/>
                  <a:pt x="418495" y="29029"/>
                  <a:pt x="195943" y="58058"/>
                </a:cubicBezTo>
              </a:path>
            </a:pathLst>
          </a:cu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3" name="Grupa 12"/>
          <p:cNvGrpSpPr/>
          <p:nvPr/>
        </p:nvGrpSpPr>
        <p:grpSpPr>
          <a:xfrm>
            <a:off x="2928926" y="3857628"/>
            <a:ext cx="928694" cy="1957854"/>
            <a:chOff x="2928926" y="3857628"/>
            <a:chExt cx="928694" cy="1957854"/>
          </a:xfrm>
        </p:grpSpPr>
        <p:sp>
          <p:nvSpPr>
            <p:cNvPr id="11" name="Dowolny kształt 10"/>
            <p:cNvSpPr/>
            <p:nvPr/>
          </p:nvSpPr>
          <p:spPr>
            <a:xfrm>
              <a:off x="3057288" y="3857628"/>
              <a:ext cx="314780" cy="314780"/>
            </a:xfrm>
            <a:custGeom>
              <a:avLst/>
              <a:gdLst>
                <a:gd name="connsiteX0" fmla="*/ 384629 w 904724"/>
                <a:gd name="connsiteY0" fmla="*/ 29029 h 365277"/>
                <a:gd name="connsiteX1" fmla="*/ 50800 w 904724"/>
                <a:gd name="connsiteY1" fmla="*/ 58058 h 365277"/>
                <a:gd name="connsiteX2" fmla="*/ 79829 w 904724"/>
                <a:gd name="connsiteY2" fmla="*/ 261258 h 365277"/>
                <a:gd name="connsiteX3" fmla="*/ 326572 w 904724"/>
                <a:gd name="connsiteY3" fmla="*/ 319315 h 365277"/>
                <a:gd name="connsiteX4" fmla="*/ 834572 w 904724"/>
                <a:gd name="connsiteY4" fmla="*/ 319315 h 365277"/>
                <a:gd name="connsiteX5" fmla="*/ 747486 w 904724"/>
                <a:gd name="connsiteY5" fmla="*/ 43543 h 365277"/>
                <a:gd name="connsiteX6" fmla="*/ 195943 w 904724"/>
                <a:gd name="connsiteY6" fmla="*/ 58058 h 365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4724" h="365277">
                  <a:moveTo>
                    <a:pt x="384629" y="29029"/>
                  </a:moveTo>
                  <a:cubicBezTo>
                    <a:pt x="243114" y="24191"/>
                    <a:pt x="101600" y="19353"/>
                    <a:pt x="50800" y="58058"/>
                  </a:cubicBezTo>
                  <a:cubicBezTo>
                    <a:pt x="0" y="96763"/>
                    <a:pt x="33867" y="217715"/>
                    <a:pt x="79829" y="261258"/>
                  </a:cubicBezTo>
                  <a:cubicBezTo>
                    <a:pt x="125791" y="304801"/>
                    <a:pt x="200782" y="309639"/>
                    <a:pt x="326572" y="319315"/>
                  </a:cubicBezTo>
                  <a:cubicBezTo>
                    <a:pt x="452363" y="328991"/>
                    <a:pt x="764420" y="365277"/>
                    <a:pt x="834572" y="319315"/>
                  </a:cubicBezTo>
                  <a:cubicBezTo>
                    <a:pt x="904724" y="273353"/>
                    <a:pt x="853924" y="87086"/>
                    <a:pt x="747486" y="43543"/>
                  </a:cubicBezTo>
                  <a:cubicBezTo>
                    <a:pt x="641048" y="0"/>
                    <a:pt x="418495" y="29029"/>
                    <a:pt x="195943" y="58058"/>
                  </a:cubicBez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Dowolny kształt 11"/>
            <p:cNvSpPr/>
            <p:nvPr/>
          </p:nvSpPr>
          <p:spPr>
            <a:xfrm>
              <a:off x="2928926" y="5458292"/>
              <a:ext cx="928694" cy="357190"/>
            </a:xfrm>
            <a:custGeom>
              <a:avLst/>
              <a:gdLst>
                <a:gd name="connsiteX0" fmla="*/ 384629 w 904724"/>
                <a:gd name="connsiteY0" fmla="*/ 29029 h 365277"/>
                <a:gd name="connsiteX1" fmla="*/ 50800 w 904724"/>
                <a:gd name="connsiteY1" fmla="*/ 58058 h 365277"/>
                <a:gd name="connsiteX2" fmla="*/ 79829 w 904724"/>
                <a:gd name="connsiteY2" fmla="*/ 261258 h 365277"/>
                <a:gd name="connsiteX3" fmla="*/ 326572 w 904724"/>
                <a:gd name="connsiteY3" fmla="*/ 319315 h 365277"/>
                <a:gd name="connsiteX4" fmla="*/ 834572 w 904724"/>
                <a:gd name="connsiteY4" fmla="*/ 319315 h 365277"/>
                <a:gd name="connsiteX5" fmla="*/ 747486 w 904724"/>
                <a:gd name="connsiteY5" fmla="*/ 43543 h 365277"/>
                <a:gd name="connsiteX6" fmla="*/ 195943 w 904724"/>
                <a:gd name="connsiteY6" fmla="*/ 58058 h 365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4724" h="365277">
                  <a:moveTo>
                    <a:pt x="384629" y="29029"/>
                  </a:moveTo>
                  <a:cubicBezTo>
                    <a:pt x="243114" y="24191"/>
                    <a:pt x="101600" y="19353"/>
                    <a:pt x="50800" y="58058"/>
                  </a:cubicBezTo>
                  <a:cubicBezTo>
                    <a:pt x="0" y="96763"/>
                    <a:pt x="33867" y="217715"/>
                    <a:pt x="79829" y="261258"/>
                  </a:cubicBezTo>
                  <a:cubicBezTo>
                    <a:pt x="125791" y="304801"/>
                    <a:pt x="200782" y="309639"/>
                    <a:pt x="326572" y="319315"/>
                  </a:cubicBezTo>
                  <a:cubicBezTo>
                    <a:pt x="452363" y="328991"/>
                    <a:pt x="764420" y="365277"/>
                    <a:pt x="834572" y="319315"/>
                  </a:cubicBezTo>
                  <a:cubicBezTo>
                    <a:pt x="904724" y="273353"/>
                    <a:pt x="853924" y="87086"/>
                    <a:pt x="747486" y="43543"/>
                  </a:cubicBezTo>
                  <a:cubicBezTo>
                    <a:pt x="641048" y="0"/>
                    <a:pt x="418495" y="29029"/>
                    <a:pt x="195943" y="58058"/>
                  </a:cubicBez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5" name="Dowolny kształt 14"/>
          <p:cNvSpPr/>
          <p:nvPr/>
        </p:nvSpPr>
        <p:spPr>
          <a:xfrm>
            <a:off x="5786446" y="4714884"/>
            <a:ext cx="904724" cy="365277"/>
          </a:xfrm>
          <a:custGeom>
            <a:avLst/>
            <a:gdLst>
              <a:gd name="connsiteX0" fmla="*/ 384629 w 904724"/>
              <a:gd name="connsiteY0" fmla="*/ 29029 h 365277"/>
              <a:gd name="connsiteX1" fmla="*/ 50800 w 904724"/>
              <a:gd name="connsiteY1" fmla="*/ 58058 h 365277"/>
              <a:gd name="connsiteX2" fmla="*/ 79829 w 904724"/>
              <a:gd name="connsiteY2" fmla="*/ 261258 h 365277"/>
              <a:gd name="connsiteX3" fmla="*/ 326572 w 904724"/>
              <a:gd name="connsiteY3" fmla="*/ 319315 h 365277"/>
              <a:gd name="connsiteX4" fmla="*/ 834572 w 904724"/>
              <a:gd name="connsiteY4" fmla="*/ 319315 h 365277"/>
              <a:gd name="connsiteX5" fmla="*/ 747486 w 904724"/>
              <a:gd name="connsiteY5" fmla="*/ 43543 h 365277"/>
              <a:gd name="connsiteX6" fmla="*/ 195943 w 904724"/>
              <a:gd name="connsiteY6" fmla="*/ 58058 h 365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4724" h="365277">
                <a:moveTo>
                  <a:pt x="384629" y="29029"/>
                </a:moveTo>
                <a:cubicBezTo>
                  <a:pt x="243114" y="24191"/>
                  <a:pt x="101600" y="19353"/>
                  <a:pt x="50800" y="58058"/>
                </a:cubicBezTo>
                <a:cubicBezTo>
                  <a:pt x="0" y="96763"/>
                  <a:pt x="33867" y="217715"/>
                  <a:pt x="79829" y="261258"/>
                </a:cubicBezTo>
                <a:cubicBezTo>
                  <a:pt x="125791" y="304801"/>
                  <a:pt x="200782" y="309639"/>
                  <a:pt x="326572" y="319315"/>
                </a:cubicBezTo>
                <a:cubicBezTo>
                  <a:pt x="452363" y="328991"/>
                  <a:pt x="764420" y="365277"/>
                  <a:pt x="834572" y="319315"/>
                </a:cubicBezTo>
                <a:cubicBezTo>
                  <a:pt x="904724" y="273353"/>
                  <a:pt x="853924" y="87086"/>
                  <a:pt x="747486" y="43543"/>
                </a:cubicBezTo>
                <a:cubicBezTo>
                  <a:pt x="641048" y="0"/>
                  <a:pt x="418495" y="29029"/>
                  <a:pt x="195943" y="58058"/>
                </a:cubicBezTo>
              </a:path>
            </a:pathLst>
          </a:cu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Tworzenie dialogu (</a:t>
            </a:r>
            <a:r>
              <a:rPr lang="pl-PL" dirty="0" err="1" smtClean="0"/>
              <a:t>UserForm</a:t>
            </a:r>
            <a:r>
              <a:rPr lang="pl-PL" dirty="0" smtClean="0"/>
              <a:t>)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Excel 2007 - Edytor VBA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1414"/>
            <a:ext cx="7467600" cy="1143000"/>
          </a:xfrm>
        </p:spPr>
        <p:txBody>
          <a:bodyPr/>
          <a:lstStyle/>
          <a:p>
            <a:r>
              <a:rPr lang="pl-PL" dirty="0" smtClean="0">
                <a:effectLst/>
              </a:rPr>
              <a:t>Tworzenie dialogu</a:t>
            </a:r>
            <a:endParaRPr lang="pl-PL" dirty="0">
              <a:effectLst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72" y="1583754"/>
            <a:ext cx="7467600" cy="2442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ole tekstowe 4"/>
          <p:cNvSpPr txBox="1"/>
          <p:nvPr/>
        </p:nvSpPr>
        <p:spPr>
          <a:xfrm>
            <a:off x="158343" y="1214422"/>
            <a:ext cx="2627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EDYTOR VB [ALT+F11]</a:t>
            </a:r>
            <a:endParaRPr lang="pl-PL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31" y="3429000"/>
            <a:ext cx="428148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Dowolny kształt 10"/>
          <p:cNvSpPr/>
          <p:nvPr/>
        </p:nvSpPr>
        <p:spPr>
          <a:xfrm>
            <a:off x="285720" y="2234287"/>
            <a:ext cx="1709058" cy="337457"/>
          </a:xfrm>
          <a:custGeom>
            <a:avLst/>
            <a:gdLst>
              <a:gd name="connsiteX0" fmla="*/ 992415 w 1709058"/>
              <a:gd name="connsiteY0" fmla="*/ 52614 h 337457"/>
              <a:gd name="connsiteX1" fmla="*/ 99786 w 1709058"/>
              <a:gd name="connsiteY1" fmla="*/ 41728 h 337457"/>
              <a:gd name="connsiteX2" fmla="*/ 393701 w 1709058"/>
              <a:gd name="connsiteY2" fmla="*/ 302985 h 337457"/>
              <a:gd name="connsiteX3" fmla="*/ 1449615 w 1709058"/>
              <a:gd name="connsiteY3" fmla="*/ 248557 h 337457"/>
              <a:gd name="connsiteX4" fmla="*/ 1667329 w 1709058"/>
              <a:gd name="connsiteY4" fmla="*/ 139700 h 337457"/>
              <a:gd name="connsiteX5" fmla="*/ 1199243 w 1709058"/>
              <a:gd name="connsiteY5" fmla="*/ 19957 h 337457"/>
              <a:gd name="connsiteX6" fmla="*/ 415472 w 1709058"/>
              <a:gd name="connsiteY6" fmla="*/ 41728 h 337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9058" h="337457">
                <a:moveTo>
                  <a:pt x="992415" y="52614"/>
                </a:moveTo>
                <a:cubicBezTo>
                  <a:pt x="595993" y="26307"/>
                  <a:pt x="199572" y="0"/>
                  <a:pt x="99786" y="41728"/>
                </a:cubicBezTo>
                <a:cubicBezTo>
                  <a:pt x="0" y="83456"/>
                  <a:pt x="168729" y="268513"/>
                  <a:pt x="393701" y="302985"/>
                </a:cubicBezTo>
                <a:cubicBezTo>
                  <a:pt x="618673" y="337457"/>
                  <a:pt x="1237344" y="275771"/>
                  <a:pt x="1449615" y="248557"/>
                </a:cubicBezTo>
                <a:cubicBezTo>
                  <a:pt x="1661886" y="221343"/>
                  <a:pt x="1709058" y="177800"/>
                  <a:pt x="1667329" y="139700"/>
                </a:cubicBezTo>
                <a:cubicBezTo>
                  <a:pt x="1625600" y="101600"/>
                  <a:pt x="1407886" y="36286"/>
                  <a:pt x="1199243" y="19957"/>
                </a:cubicBezTo>
                <a:cubicBezTo>
                  <a:pt x="990600" y="3628"/>
                  <a:pt x="703036" y="22678"/>
                  <a:pt x="415472" y="41728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Elipsa 11"/>
          <p:cNvSpPr/>
          <p:nvPr/>
        </p:nvSpPr>
        <p:spPr>
          <a:xfrm>
            <a:off x="1714480" y="2285992"/>
            <a:ext cx="357190" cy="35719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1</a:t>
            </a:r>
            <a:endParaRPr lang="pl-PL" b="1" dirty="0">
              <a:solidFill>
                <a:srgbClr val="FF0000"/>
              </a:solidFill>
            </a:endParaRPr>
          </a:p>
        </p:txBody>
      </p:sp>
      <p:grpSp>
        <p:nvGrpSpPr>
          <p:cNvPr id="3" name="Grupa 18"/>
          <p:cNvGrpSpPr/>
          <p:nvPr/>
        </p:nvGrpSpPr>
        <p:grpSpPr>
          <a:xfrm>
            <a:off x="214282" y="4143380"/>
            <a:ext cx="2603500" cy="1981200"/>
            <a:chOff x="214282" y="4143380"/>
            <a:chExt cx="2603500" cy="1981200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4282" y="4143380"/>
              <a:ext cx="26035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Dowolny kształt 12"/>
            <p:cNvSpPr/>
            <p:nvPr/>
          </p:nvSpPr>
          <p:spPr>
            <a:xfrm>
              <a:off x="277586" y="5352143"/>
              <a:ext cx="2289629" cy="600528"/>
            </a:xfrm>
            <a:custGeom>
              <a:avLst/>
              <a:gdLst>
                <a:gd name="connsiteX0" fmla="*/ 713014 w 2289629"/>
                <a:gd name="connsiteY0" fmla="*/ 58057 h 600528"/>
                <a:gd name="connsiteX1" fmla="*/ 70757 w 2289629"/>
                <a:gd name="connsiteY1" fmla="*/ 79828 h 600528"/>
                <a:gd name="connsiteX2" fmla="*/ 332014 w 2289629"/>
                <a:gd name="connsiteY2" fmla="*/ 537028 h 600528"/>
                <a:gd name="connsiteX3" fmla="*/ 2062843 w 2289629"/>
                <a:gd name="connsiteY3" fmla="*/ 460828 h 600528"/>
                <a:gd name="connsiteX4" fmla="*/ 1692728 w 2289629"/>
                <a:gd name="connsiteY4" fmla="*/ 145143 h 600528"/>
                <a:gd name="connsiteX5" fmla="*/ 713014 w 2289629"/>
                <a:gd name="connsiteY5" fmla="*/ 58057 h 60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9629" h="600528">
                  <a:moveTo>
                    <a:pt x="713014" y="58057"/>
                  </a:moveTo>
                  <a:cubicBezTo>
                    <a:pt x="442686" y="47171"/>
                    <a:pt x="134257" y="0"/>
                    <a:pt x="70757" y="79828"/>
                  </a:cubicBezTo>
                  <a:cubicBezTo>
                    <a:pt x="7257" y="159657"/>
                    <a:pt x="0" y="473528"/>
                    <a:pt x="332014" y="537028"/>
                  </a:cubicBezTo>
                  <a:cubicBezTo>
                    <a:pt x="664028" y="600528"/>
                    <a:pt x="1836057" y="526142"/>
                    <a:pt x="2062843" y="460828"/>
                  </a:cubicBezTo>
                  <a:cubicBezTo>
                    <a:pt x="2289629" y="395514"/>
                    <a:pt x="1921328" y="210457"/>
                    <a:pt x="1692728" y="145143"/>
                  </a:cubicBezTo>
                  <a:cubicBezTo>
                    <a:pt x="1464128" y="79829"/>
                    <a:pt x="983342" y="68943"/>
                    <a:pt x="713014" y="58057"/>
                  </a:cubicBezTo>
                  <a:close/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4568848"/>
            <a:ext cx="19050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58204" cy="114300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effectLst/>
              </a:rPr>
              <a:t>Układanie formantów na dialogu</a:t>
            </a:r>
            <a:endParaRPr lang="pl-PL" dirty="0">
              <a:effectLst/>
            </a:endParaRPr>
          </a:p>
        </p:txBody>
      </p:sp>
      <p:grpSp>
        <p:nvGrpSpPr>
          <p:cNvPr id="3" name="Grupa 13"/>
          <p:cNvGrpSpPr/>
          <p:nvPr/>
        </p:nvGrpSpPr>
        <p:grpSpPr>
          <a:xfrm>
            <a:off x="2928926" y="1497014"/>
            <a:ext cx="1905000" cy="2146300"/>
            <a:chOff x="571472" y="2428868"/>
            <a:chExt cx="1905000" cy="2146300"/>
          </a:xfrm>
        </p:grpSpPr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1472" y="2428868"/>
              <a:ext cx="1905000" cy="214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Prostokąt zaokrąglony 5"/>
            <p:cNvSpPr/>
            <p:nvPr/>
          </p:nvSpPr>
          <p:spPr>
            <a:xfrm>
              <a:off x="1099432" y="3132362"/>
              <a:ext cx="285752" cy="28575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zaokrąglony 6"/>
            <p:cNvSpPr/>
            <p:nvPr/>
          </p:nvSpPr>
          <p:spPr>
            <a:xfrm>
              <a:off x="1411720" y="3132362"/>
              <a:ext cx="285752" cy="28575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" name="Prostokąt zaokrąglony 7"/>
            <p:cNvSpPr/>
            <p:nvPr/>
          </p:nvSpPr>
          <p:spPr>
            <a:xfrm>
              <a:off x="1736252" y="3132362"/>
              <a:ext cx="285752" cy="28575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" name="Prostokąt zaokrąglony 8"/>
            <p:cNvSpPr/>
            <p:nvPr/>
          </p:nvSpPr>
          <p:spPr>
            <a:xfrm>
              <a:off x="791908" y="3742646"/>
              <a:ext cx="285752" cy="28575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" name="Prostokąt zaokrąglony 9"/>
            <p:cNvSpPr/>
            <p:nvPr/>
          </p:nvSpPr>
          <p:spPr>
            <a:xfrm>
              <a:off x="1417842" y="3446008"/>
              <a:ext cx="285752" cy="28575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" name="Prostokąt zaokrąglony 10"/>
            <p:cNvSpPr/>
            <p:nvPr/>
          </p:nvSpPr>
          <p:spPr>
            <a:xfrm>
              <a:off x="1110318" y="4061056"/>
              <a:ext cx="285752" cy="28575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Prostokąt zaokrąglony 11"/>
            <p:cNvSpPr/>
            <p:nvPr/>
          </p:nvSpPr>
          <p:spPr>
            <a:xfrm>
              <a:off x="1115082" y="3742646"/>
              <a:ext cx="285752" cy="28575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472249"/>
            <a:ext cx="4039520" cy="4242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500174"/>
            <a:ext cx="29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2195506"/>
            <a:ext cx="29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2767010"/>
            <a:ext cx="29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3338514"/>
            <a:ext cx="29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34" y="3910018"/>
            <a:ext cx="29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34" y="4500570"/>
            <a:ext cx="29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034" y="5053026"/>
            <a:ext cx="29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sp>
        <p:nvSpPr>
          <p:cNvPr id="22" name="pole tekstowe 21"/>
          <p:cNvSpPr txBox="1"/>
          <p:nvPr/>
        </p:nvSpPr>
        <p:spPr>
          <a:xfrm>
            <a:off x="857224" y="1500174"/>
            <a:ext cx="1399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Label</a:t>
            </a:r>
            <a:endParaRPr lang="pl-PL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pl-PL" sz="1400" dirty="0" smtClean="0"/>
              <a:t>Tekst statyczny</a:t>
            </a:r>
            <a:endParaRPr lang="pl-PL" sz="1400" dirty="0"/>
          </a:p>
        </p:txBody>
      </p:sp>
      <p:sp>
        <p:nvSpPr>
          <p:cNvPr id="23" name="pole tekstowe 22"/>
          <p:cNvSpPr txBox="1"/>
          <p:nvPr/>
        </p:nvSpPr>
        <p:spPr>
          <a:xfrm>
            <a:off x="857224" y="2124068"/>
            <a:ext cx="1300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TextBox</a:t>
            </a:r>
            <a:endParaRPr lang="pl-PL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pl-PL" sz="1400" dirty="0" smtClean="0"/>
              <a:t>Pole edycyjne</a:t>
            </a:r>
            <a:endParaRPr lang="pl-PL" sz="1400" dirty="0"/>
          </a:p>
        </p:txBody>
      </p:sp>
      <p:sp>
        <p:nvSpPr>
          <p:cNvPr id="24" name="pole tekstowe 23"/>
          <p:cNvSpPr txBox="1"/>
          <p:nvPr/>
        </p:nvSpPr>
        <p:spPr>
          <a:xfrm>
            <a:off x="857224" y="2701349"/>
            <a:ext cx="18469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ComboBox</a:t>
            </a:r>
            <a:endParaRPr lang="pl-PL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pl-PL" sz="1400" dirty="0" smtClean="0"/>
              <a:t>Pole wyboru (Kombi)</a:t>
            </a:r>
            <a:endParaRPr lang="pl-PL" sz="1400" dirty="0"/>
          </a:p>
        </p:txBody>
      </p:sp>
      <p:sp>
        <p:nvSpPr>
          <p:cNvPr id="25" name="pole tekstowe 24"/>
          <p:cNvSpPr txBox="1"/>
          <p:nvPr/>
        </p:nvSpPr>
        <p:spPr>
          <a:xfrm>
            <a:off x="857224" y="3844357"/>
            <a:ext cx="23920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Frame</a:t>
            </a:r>
            <a:endParaRPr lang="pl-PL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pl-PL" sz="1400" dirty="0" smtClean="0"/>
              <a:t>Ramka (kontener kontrolek)</a:t>
            </a:r>
            <a:endParaRPr lang="pl-PL" sz="1400" dirty="0"/>
          </a:p>
        </p:txBody>
      </p:sp>
      <p:sp>
        <p:nvSpPr>
          <p:cNvPr id="26" name="pole tekstowe 25"/>
          <p:cNvSpPr txBox="1"/>
          <p:nvPr/>
        </p:nvSpPr>
        <p:spPr>
          <a:xfrm>
            <a:off x="857224" y="3272853"/>
            <a:ext cx="15311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OptionButton</a:t>
            </a:r>
            <a:endParaRPr lang="pl-PL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pl-PL" sz="1400" dirty="0" smtClean="0"/>
              <a:t>Przycisk opcji</a:t>
            </a:r>
            <a:endParaRPr lang="pl-PL" sz="1400" dirty="0"/>
          </a:p>
        </p:txBody>
      </p:sp>
      <p:sp>
        <p:nvSpPr>
          <p:cNvPr id="27" name="pole tekstowe 26"/>
          <p:cNvSpPr txBox="1"/>
          <p:nvPr/>
        </p:nvSpPr>
        <p:spPr>
          <a:xfrm>
            <a:off x="857224" y="4415861"/>
            <a:ext cx="19159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CommandButton</a:t>
            </a:r>
            <a:endParaRPr lang="pl-PL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pl-PL" sz="1400" dirty="0" smtClean="0"/>
              <a:t>Przycisk</a:t>
            </a:r>
            <a:endParaRPr lang="pl-PL" sz="1400" dirty="0"/>
          </a:p>
        </p:txBody>
      </p:sp>
      <p:sp>
        <p:nvSpPr>
          <p:cNvPr id="28" name="pole tekstowe 27"/>
          <p:cNvSpPr txBox="1"/>
          <p:nvPr/>
        </p:nvSpPr>
        <p:spPr>
          <a:xfrm>
            <a:off x="857224" y="4987365"/>
            <a:ext cx="1313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SpinButton</a:t>
            </a:r>
            <a:endParaRPr lang="pl-PL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pl-PL" sz="1400" dirty="0" smtClean="0"/>
              <a:t>Pokrętło</a:t>
            </a:r>
            <a:endParaRPr lang="pl-PL" sz="1400" dirty="0"/>
          </a:p>
        </p:txBody>
      </p:sp>
      <p:sp>
        <p:nvSpPr>
          <p:cNvPr id="41" name="pole tekstowe 40"/>
          <p:cNvSpPr txBox="1"/>
          <p:nvPr/>
        </p:nvSpPr>
        <p:spPr>
          <a:xfrm rot="765695">
            <a:off x="3375278" y="5149137"/>
            <a:ext cx="1300356" cy="338554"/>
          </a:xfrm>
          <a:prstGeom prst="rect">
            <a:avLst/>
          </a:prstGeom>
          <a:noFill/>
        </p:spPr>
        <p:txBody>
          <a:bodyPr wrap="none" rtlCol="0">
            <a:prstTxWarp prst="textCurveDown">
              <a:avLst/>
            </a:prstTxWarp>
            <a:spAutoFit/>
          </a:bodyPr>
          <a:lstStyle/>
          <a:p>
            <a:r>
              <a:rPr lang="pl-PL" sz="1600" dirty="0" smtClean="0">
                <a:solidFill>
                  <a:srgbClr val="FF0000"/>
                </a:solidFill>
              </a:rPr>
              <a:t>Przeciągnij</a:t>
            </a:r>
            <a:endParaRPr lang="pl-PL" sz="1600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42" name="Dowolny kształt 41"/>
          <p:cNvSpPr/>
          <p:nvPr/>
        </p:nvSpPr>
        <p:spPr>
          <a:xfrm>
            <a:off x="3128184" y="3080657"/>
            <a:ext cx="2042530" cy="2277169"/>
          </a:xfrm>
          <a:custGeom>
            <a:avLst/>
            <a:gdLst>
              <a:gd name="connsiteX0" fmla="*/ 112485 w 2093685"/>
              <a:gd name="connsiteY0" fmla="*/ 0 h 2340429"/>
              <a:gd name="connsiteX1" fmla="*/ 330200 w 2093685"/>
              <a:gd name="connsiteY1" fmla="*/ 1719943 h 2340429"/>
              <a:gd name="connsiteX2" fmla="*/ 2093685 w 2093685"/>
              <a:gd name="connsiteY2" fmla="*/ 2340429 h 2340429"/>
              <a:gd name="connsiteX0" fmla="*/ 56243 w 2037443"/>
              <a:gd name="connsiteY0" fmla="*/ 0 h 2340429"/>
              <a:gd name="connsiteX1" fmla="*/ 416447 w 2037443"/>
              <a:gd name="connsiteY1" fmla="*/ 1719943 h 2340429"/>
              <a:gd name="connsiteX2" fmla="*/ 2037443 w 2037443"/>
              <a:gd name="connsiteY2" fmla="*/ 2340429 h 234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7443" h="2340429">
                <a:moveTo>
                  <a:pt x="56243" y="0"/>
                </a:moveTo>
                <a:cubicBezTo>
                  <a:pt x="0" y="664936"/>
                  <a:pt x="86247" y="1329872"/>
                  <a:pt x="416447" y="1719943"/>
                </a:cubicBezTo>
                <a:cubicBezTo>
                  <a:pt x="746647" y="2110015"/>
                  <a:pt x="1320800" y="2225222"/>
                  <a:pt x="2037443" y="2340429"/>
                </a:cubicBezTo>
              </a:path>
            </a:pathLst>
          </a:custGeom>
          <a:ln w="19050">
            <a:solidFill>
              <a:srgbClr val="FF0000"/>
            </a:solidFill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Karta właściwości </a:t>
            </a:r>
            <a:endParaRPr lang="pl-PL" dirty="0"/>
          </a:p>
        </p:txBody>
      </p:sp>
      <p:grpSp>
        <p:nvGrpSpPr>
          <p:cNvPr id="3" name="Grupa 11"/>
          <p:cNvGrpSpPr/>
          <p:nvPr/>
        </p:nvGrpSpPr>
        <p:grpSpPr>
          <a:xfrm>
            <a:off x="428596" y="1643050"/>
            <a:ext cx="4027487" cy="4217987"/>
            <a:chOff x="428596" y="1643050"/>
            <a:chExt cx="4027487" cy="4217987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596" y="1643050"/>
              <a:ext cx="4027487" cy="4217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6" descr="C:\Users\Ania\Desktop\myszka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0901848">
              <a:off x="2526277" y="2739540"/>
              <a:ext cx="276225" cy="28575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Prostokąt zaokrąglony 9"/>
            <p:cNvSpPr/>
            <p:nvPr/>
          </p:nvSpPr>
          <p:spPr>
            <a:xfrm>
              <a:off x="2441217" y="2643182"/>
              <a:ext cx="1785950" cy="2143140"/>
            </a:xfrm>
            <a:prstGeom prst="roundRect">
              <a:avLst>
                <a:gd name="adj" fmla="val 12516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643050"/>
            <a:ext cx="25146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3071810"/>
            <a:ext cx="25146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Prostokąt zaokrąglony 14"/>
          <p:cNvSpPr/>
          <p:nvPr/>
        </p:nvSpPr>
        <p:spPr>
          <a:xfrm>
            <a:off x="5857884" y="3286124"/>
            <a:ext cx="2500330" cy="1285884"/>
          </a:xfrm>
          <a:prstGeom prst="roundRect">
            <a:avLst>
              <a:gd name="adj" fmla="val 1251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ole tekstowe 15"/>
          <p:cNvSpPr txBox="1"/>
          <p:nvPr/>
        </p:nvSpPr>
        <p:spPr>
          <a:xfrm>
            <a:off x="7500958" y="2000240"/>
            <a:ext cx="1547218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l-PL" sz="1400" b="1" dirty="0" smtClean="0">
                <a:solidFill>
                  <a:schemeClr val="tx1"/>
                </a:solidFill>
              </a:rPr>
              <a:t>Nazwa kontrolki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7500958" y="2357430"/>
            <a:ext cx="1189493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l-PL" sz="1400" dirty="0" smtClean="0">
                <a:solidFill>
                  <a:schemeClr val="tx1"/>
                </a:solidFill>
              </a:rPr>
              <a:t>Typ kontrolki</a:t>
            </a:r>
            <a:endParaRPr lang="pl-PL" sz="1400" dirty="0">
              <a:solidFill>
                <a:schemeClr val="tx1"/>
              </a:solidFill>
            </a:endParaRPr>
          </a:p>
        </p:txBody>
      </p:sp>
      <p:cxnSp>
        <p:nvCxnSpPr>
          <p:cNvPr id="19" name="Łącznik prosty ze strzałką 18"/>
          <p:cNvCxnSpPr>
            <a:stCxn id="16" idx="1"/>
          </p:cNvCxnSpPr>
          <p:nvPr/>
        </p:nvCxnSpPr>
        <p:spPr>
          <a:xfrm rot="10800000" flipV="1">
            <a:off x="6215074" y="2154129"/>
            <a:ext cx="1285884" cy="1417746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20"/>
          <p:cNvCxnSpPr>
            <a:stCxn id="17" idx="1"/>
          </p:cNvCxnSpPr>
          <p:nvPr/>
        </p:nvCxnSpPr>
        <p:spPr>
          <a:xfrm rot="10800000" flipV="1">
            <a:off x="6929454" y="2511318"/>
            <a:ext cx="571504" cy="1060557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467600" cy="1143000"/>
          </a:xfrm>
        </p:spPr>
        <p:txBody>
          <a:bodyPr/>
          <a:lstStyle/>
          <a:p>
            <a:r>
              <a:rPr lang="pl-PL" dirty="0" smtClean="0"/>
              <a:t>Właściwości formantów</a:t>
            </a:r>
            <a:endParaRPr lang="pl-PL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357298"/>
            <a:ext cx="4039520" cy="4242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upa 9"/>
          <p:cNvGrpSpPr/>
          <p:nvPr/>
        </p:nvGrpSpPr>
        <p:grpSpPr>
          <a:xfrm>
            <a:off x="2343152" y="1214422"/>
            <a:ext cx="2514600" cy="3143250"/>
            <a:chOff x="4572000" y="1571612"/>
            <a:chExt cx="2514600" cy="3143250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0" y="1571612"/>
              <a:ext cx="2514600" cy="3143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Prostokąt 7"/>
            <p:cNvSpPr/>
            <p:nvPr/>
          </p:nvSpPr>
          <p:spPr>
            <a:xfrm>
              <a:off x="4668152" y="2857496"/>
              <a:ext cx="928694" cy="21431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" name="Prostokąt 8"/>
            <p:cNvSpPr/>
            <p:nvPr/>
          </p:nvSpPr>
          <p:spPr>
            <a:xfrm>
              <a:off x="4668152" y="2239268"/>
              <a:ext cx="928694" cy="21431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571876"/>
            <a:ext cx="25146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2428868"/>
            <a:ext cx="4052887" cy="424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Dowolny kształt 16"/>
          <p:cNvSpPr/>
          <p:nvPr/>
        </p:nvSpPr>
        <p:spPr>
          <a:xfrm>
            <a:off x="885568" y="2000240"/>
            <a:ext cx="1543292" cy="1867425"/>
          </a:xfrm>
          <a:custGeom>
            <a:avLst/>
            <a:gdLst>
              <a:gd name="connsiteX0" fmla="*/ 1486929 w 1486929"/>
              <a:gd name="connsiteY0" fmla="*/ 0 h 1705233"/>
              <a:gd name="connsiteX1" fmla="*/ 226540 w 1486929"/>
              <a:gd name="connsiteY1" fmla="*/ 432487 h 1705233"/>
              <a:gd name="connsiteX2" fmla="*/ 127686 w 1486929"/>
              <a:gd name="connsiteY2" fmla="*/ 1705233 h 170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86929" h="1705233">
                <a:moveTo>
                  <a:pt x="1486929" y="0"/>
                </a:moveTo>
                <a:cubicBezTo>
                  <a:pt x="970004" y="74141"/>
                  <a:pt x="453080" y="148282"/>
                  <a:pt x="226540" y="432487"/>
                </a:cubicBezTo>
                <a:cubicBezTo>
                  <a:pt x="0" y="716692"/>
                  <a:pt x="63843" y="1210962"/>
                  <a:pt x="127686" y="1705233"/>
                </a:cubicBezTo>
              </a:path>
            </a:pathLst>
          </a:custGeom>
          <a:ln w="19050">
            <a:solidFill>
              <a:srgbClr val="FF0000"/>
            </a:solidFill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4" name="Grupa 27"/>
          <p:cNvGrpSpPr/>
          <p:nvPr/>
        </p:nvGrpSpPr>
        <p:grpSpPr>
          <a:xfrm>
            <a:off x="3475713" y="1928802"/>
            <a:ext cx="785821" cy="142876"/>
            <a:chOff x="3428992" y="2071678"/>
            <a:chExt cx="785821" cy="142876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28992" y="2071678"/>
              <a:ext cx="785821" cy="142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25" name="Łącznik prosty 24"/>
            <p:cNvCxnSpPr/>
            <p:nvPr/>
          </p:nvCxnSpPr>
          <p:spPr>
            <a:xfrm>
              <a:off x="3428992" y="2202197"/>
              <a:ext cx="714380" cy="158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upa 28"/>
          <p:cNvGrpSpPr/>
          <p:nvPr/>
        </p:nvGrpSpPr>
        <p:grpSpPr>
          <a:xfrm>
            <a:off x="3490777" y="2554862"/>
            <a:ext cx="857256" cy="119983"/>
            <a:chOff x="3428992" y="2690789"/>
            <a:chExt cx="857256" cy="119983"/>
          </a:xfrm>
        </p:grpSpPr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428992" y="2690789"/>
              <a:ext cx="857256" cy="116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26" name="Łącznik prosty 25"/>
            <p:cNvCxnSpPr>
              <a:endCxn id="4103" idx="2"/>
            </p:cNvCxnSpPr>
            <p:nvPr/>
          </p:nvCxnSpPr>
          <p:spPr>
            <a:xfrm flipV="1">
              <a:off x="3428992" y="2807688"/>
              <a:ext cx="428628" cy="3084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pole tekstowe 30"/>
          <p:cNvSpPr txBox="1"/>
          <p:nvPr/>
        </p:nvSpPr>
        <p:spPr>
          <a:xfrm>
            <a:off x="6215074" y="1214422"/>
            <a:ext cx="2143140" cy="1569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sz="1600" dirty="0" smtClean="0">
                <a:solidFill>
                  <a:schemeClr val="tx1"/>
                </a:solidFill>
              </a:rPr>
              <a:t>Dialog po zmianie właściwości </a:t>
            </a:r>
            <a:r>
              <a:rPr lang="pl-PL" sz="1600" b="1" u="sng" dirty="0" err="1" smtClean="0">
                <a:solidFill>
                  <a:schemeClr val="tx1"/>
                </a:solidFill>
              </a:rPr>
              <a:t>Caption</a:t>
            </a:r>
            <a:r>
              <a:rPr lang="pl-PL" sz="1600" dirty="0" smtClean="0">
                <a:solidFill>
                  <a:schemeClr val="tx1"/>
                </a:solidFill>
              </a:rPr>
              <a:t> </a:t>
            </a:r>
          </a:p>
          <a:p>
            <a:r>
              <a:rPr lang="pl-PL" sz="1600" dirty="0" smtClean="0">
                <a:solidFill>
                  <a:schemeClr val="tx1"/>
                </a:solidFill>
              </a:rPr>
              <a:t>dla  formantów:</a:t>
            </a:r>
          </a:p>
          <a:p>
            <a:r>
              <a:rPr lang="pl-PL" sz="1600" b="1" dirty="0" smtClean="0">
                <a:solidFill>
                  <a:schemeClr val="tx1"/>
                </a:solidFill>
              </a:rPr>
              <a:t> </a:t>
            </a:r>
            <a:r>
              <a:rPr lang="pl-PL" sz="1600" b="1" dirty="0" err="1" smtClean="0">
                <a:solidFill>
                  <a:schemeClr val="tx1"/>
                </a:solidFill>
              </a:rPr>
              <a:t>Label</a:t>
            </a:r>
            <a:r>
              <a:rPr lang="pl-PL" sz="1600" dirty="0" smtClean="0">
                <a:solidFill>
                  <a:schemeClr val="tx1"/>
                </a:solidFill>
              </a:rPr>
              <a:t>, </a:t>
            </a:r>
            <a:r>
              <a:rPr lang="pl-PL" sz="1600" b="1" dirty="0" err="1" smtClean="0">
                <a:solidFill>
                  <a:schemeClr val="tx1"/>
                </a:solidFill>
              </a:rPr>
              <a:t>Frame</a:t>
            </a:r>
            <a:r>
              <a:rPr lang="pl-PL" sz="1600" b="1" dirty="0" smtClean="0">
                <a:solidFill>
                  <a:schemeClr val="tx1"/>
                </a:solidFill>
              </a:rPr>
              <a:t>, </a:t>
            </a:r>
            <a:r>
              <a:rPr lang="pl-PL" sz="1600" b="1" dirty="0" err="1" smtClean="0">
                <a:solidFill>
                  <a:schemeClr val="tx1"/>
                </a:solidFill>
              </a:rPr>
              <a:t>CommandButton</a:t>
            </a:r>
            <a:r>
              <a:rPr lang="pl-PL" sz="1600" b="1" dirty="0" smtClean="0">
                <a:solidFill>
                  <a:schemeClr val="tx1"/>
                </a:solidFill>
              </a:rPr>
              <a:t> </a:t>
            </a:r>
            <a:r>
              <a:rPr lang="pl-PL" sz="1600" dirty="0" smtClean="0">
                <a:solidFill>
                  <a:schemeClr val="tx1"/>
                </a:solidFill>
              </a:rPr>
              <a:t>oraz</a:t>
            </a:r>
            <a:r>
              <a:rPr lang="pl-PL" sz="1600" b="1" dirty="0" smtClean="0">
                <a:solidFill>
                  <a:schemeClr val="tx1"/>
                </a:solidFill>
              </a:rPr>
              <a:t> </a:t>
            </a:r>
            <a:r>
              <a:rPr lang="pl-PL" sz="1600" b="1" dirty="0" err="1" smtClean="0">
                <a:solidFill>
                  <a:schemeClr val="tx1"/>
                </a:solidFill>
              </a:rPr>
              <a:t>OptionButton</a:t>
            </a:r>
            <a:endParaRPr lang="pl-PL" sz="1600" b="1" dirty="0">
              <a:solidFill>
                <a:schemeClr val="tx1"/>
              </a:solidFill>
            </a:endParaRPr>
          </a:p>
        </p:txBody>
      </p:sp>
      <p:sp>
        <p:nvSpPr>
          <p:cNvPr id="32" name="Dowolny kształt 31"/>
          <p:cNvSpPr/>
          <p:nvPr/>
        </p:nvSpPr>
        <p:spPr>
          <a:xfrm>
            <a:off x="3175686" y="1713471"/>
            <a:ext cx="2804984" cy="930875"/>
          </a:xfrm>
          <a:custGeom>
            <a:avLst/>
            <a:gdLst>
              <a:gd name="connsiteX0" fmla="*/ 0 w 2804984"/>
              <a:gd name="connsiteY0" fmla="*/ 757880 h 930875"/>
              <a:gd name="connsiteX1" fmla="*/ 1828800 w 2804984"/>
              <a:gd name="connsiteY1" fmla="*/ 28832 h 930875"/>
              <a:gd name="connsiteX2" fmla="*/ 2804984 w 2804984"/>
              <a:gd name="connsiteY2" fmla="*/ 930875 h 930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04984" h="930875">
                <a:moveTo>
                  <a:pt x="0" y="757880"/>
                </a:moveTo>
                <a:cubicBezTo>
                  <a:pt x="680651" y="378940"/>
                  <a:pt x="1361303" y="0"/>
                  <a:pt x="1828800" y="28832"/>
                </a:cubicBezTo>
                <a:cubicBezTo>
                  <a:pt x="2296297" y="57665"/>
                  <a:pt x="2550640" y="494270"/>
                  <a:pt x="2804984" y="930875"/>
                </a:cubicBezTo>
              </a:path>
            </a:pathLst>
          </a:custGeom>
          <a:ln w="19050">
            <a:solidFill>
              <a:srgbClr val="FF0000"/>
            </a:solidFill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467600" cy="1143000"/>
          </a:xfrm>
        </p:spPr>
        <p:txBody>
          <a:bodyPr/>
          <a:lstStyle/>
          <a:p>
            <a:r>
              <a:rPr lang="pl-PL" dirty="0" smtClean="0"/>
              <a:t>Kod VBA - przycisk Anuluj</a:t>
            </a:r>
            <a:endParaRPr lang="pl-PL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142984"/>
            <a:ext cx="3849687" cy="404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upa 33"/>
          <p:cNvGrpSpPr/>
          <p:nvPr/>
        </p:nvGrpSpPr>
        <p:grpSpPr>
          <a:xfrm>
            <a:off x="2643174" y="4689026"/>
            <a:ext cx="395761" cy="374295"/>
            <a:chOff x="2643174" y="4689026"/>
            <a:chExt cx="395761" cy="374295"/>
          </a:xfrm>
        </p:grpSpPr>
        <p:pic>
          <p:nvPicPr>
            <p:cNvPr id="6" name="Picture 4" descr="C:\Users\Ania\Desktop\myszkaL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0067899">
              <a:off x="2762710" y="4689026"/>
              <a:ext cx="276225" cy="285750"/>
            </a:xfrm>
            <a:prstGeom prst="rect">
              <a:avLst/>
            </a:prstGeom>
            <a:noFill/>
          </p:spPr>
        </p:pic>
        <p:sp>
          <p:nvSpPr>
            <p:cNvPr id="7" name="pole tekstowe 6"/>
            <p:cNvSpPr txBox="1"/>
            <p:nvPr/>
          </p:nvSpPr>
          <p:spPr>
            <a:xfrm>
              <a:off x="2643174" y="4786322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200" b="1" dirty="0" smtClean="0">
                  <a:solidFill>
                    <a:srgbClr val="FF0000"/>
                  </a:solidFill>
                </a:rPr>
                <a:t>2x</a:t>
              </a:r>
              <a:endParaRPr lang="pl-PL" sz="12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1357298"/>
            <a:ext cx="42560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5000636"/>
            <a:ext cx="4243387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2214554"/>
            <a:ext cx="25527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Dowolny kształt 14"/>
          <p:cNvSpPr/>
          <p:nvPr/>
        </p:nvSpPr>
        <p:spPr>
          <a:xfrm>
            <a:off x="7014519" y="1264508"/>
            <a:ext cx="2001794" cy="529281"/>
          </a:xfrm>
          <a:custGeom>
            <a:avLst/>
            <a:gdLst>
              <a:gd name="connsiteX0" fmla="*/ 263611 w 2001794"/>
              <a:gd name="connsiteY0" fmla="*/ 70022 h 529281"/>
              <a:gd name="connsiteX1" fmla="*/ 177113 w 2001794"/>
              <a:gd name="connsiteY1" fmla="*/ 292443 h 529281"/>
              <a:gd name="connsiteX2" fmla="*/ 362465 w 2001794"/>
              <a:gd name="connsiteY2" fmla="*/ 453081 h 529281"/>
              <a:gd name="connsiteX3" fmla="*/ 1709351 w 2001794"/>
              <a:gd name="connsiteY3" fmla="*/ 465438 h 529281"/>
              <a:gd name="connsiteX4" fmla="*/ 1758778 w 2001794"/>
              <a:gd name="connsiteY4" fmla="*/ 70022 h 529281"/>
              <a:gd name="connsiteX5" fmla="*/ 263611 w 2001794"/>
              <a:gd name="connsiteY5" fmla="*/ 70022 h 529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1794" h="529281">
                <a:moveTo>
                  <a:pt x="263611" y="70022"/>
                </a:moveTo>
                <a:cubicBezTo>
                  <a:pt x="0" y="107092"/>
                  <a:pt x="160637" y="228600"/>
                  <a:pt x="177113" y="292443"/>
                </a:cubicBezTo>
                <a:cubicBezTo>
                  <a:pt x="193589" y="356286"/>
                  <a:pt x="107092" y="424248"/>
                  <a:pt x="362465" y="453081"/>
                </a:cubicBezTo>
                <a:cubicBezTo>
                  <a:pt x="617838" y="481914"/>
                  <a:pt x="1476632" y="529281"/>
                  <a:pt x="1709351" y="465438"/>
                </a:cubicBezTo>
                <a:cubicBezTo>
                  <a:pt x="1942070" y="401595"/>
                  <a:pt x="2001794" y="140044"/>
                  <a:pt x="1758778" y="70022"/>
                </a:cubicBezTo>
                <a:cubicBezTo>
                  <a:pt x="1515762" y="0"/>
                  <a:pt x="527222" y="32952"/>
                  <a:pt x="263611" y="70022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7" name="Łącznik prosty ze strzałką 16"/>
          <p:cNvCxnSpPr>
            <a:stCxn id="15" idx="3"/>
          </p:cNvCxnSpPr>
          <p:nvPr/>
        </p:nvCxnSpPr>
        <p:spPr>
          <a:xfrm flipH="1">
            <a:off x="8429652" y="1729946"/>
            <a:ext cx="294218" cy="62748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/>
          <p:cNvCxnSpPr>
            <a:stCxn id="18" idx="4"/>
          </p:cNvCxnSpPr>
          <p:nvPr/>
        </p:nvCxnSpPr>
        <p:spPr>
          <a:xfrm flipV="1">
            <a:off x="4151604" y="2071680"/>
            <a:ext cx="491834" cy="2523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ipsa 22"/>
          <p:cNvSpPr/>
          <p:nvPr/>
        </p:nvSpPr>
        <p:spPr>
          <a:xfrm>
            <a:off x="8643966" y="1142984"/>
            <a:ext cx="357190" cy="35719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2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4786314" y="2428868"/>
            <a:ext cx="13773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l-PL" dirty="0" smtClean="0"/>
              <a:t>Edytor VBA</a:t>
            </a:r>
            <a:endParaRPr lang="pl-PL" dirty="0"/>
          </a:p>
        </p:txBody>
      </p:sp>
      <p:sp>
        <p:nvSpPr>
          <p:cNvPr id="26" name="Dowolny kształt 25"/>
          <p:cNvSpPr/>
          <p:nvPr/>
        </p:nvSpPr>
        <p:spPr>
          <a:xfrm>
            <a:off x="4734698" y="5908589"/>
            <a:ext cx="2458994" cy="282147"/>
          </a:xfrm>
          <a:custGeom>
            <a:avLst/>
            <a:gdLst>
              <a:gd name="connsiteX0" fmla="*/ 899983 w 2458994"/>
              <a:gd name="connsiteY0" fmla="*/ 22654 h 282147"/>
              <a:gd name="connsiteX1" fmla="*/ 96794 w 2458994"/>
              <a:gd name="connsiteY1" fmla="*/ 35011 h 282147"/>
              <a:gd name="connsiteX2" fmla="*/ 319216 w 2458994"/>
              <a:gd name="connsiteY2" fmla="*/ 232719 h 282147"/>
              <a:gd name="connsiteX3" fmla="*/ 1839097 w 2458994"/>
              <a:gd name="connsiteY3" fmla="*/ 257433 h 282147"/>
              <a:gd name="connsiteX4" fmla="*/ 2296297 w 2458994"/>
              <a:gd name="connsiteY4" fmla="*/ 84438 h 282147"/>
              <a:gd name="connsiteX5" fmla="*/ 899983 w 2458994"/>
              <a:gd name="connsiteY5" fmla="*/ 22654 h 282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8994" h="282147">
                <a:moveTo>
                  <a:pt x="899983" y="22654"/>
                </a:moveTo>
                <a:cubicBezTo>
                  <a:pt x="533399" y="14416"/>
                  <a:pt x="193589" y="0"/>
                  <a:pt x="96794" y="35011"/>
                </a:cubicBezTo>
                <a:cubicBezTo>
                  <a:pt x="0" y="70022"/>
                  <a:pt x="28832" y="195649"/>
                  <a:pt x="319216" y="232719"/>
                </a:cubicBezTo>
                <a:cubicBezTo>
                  <a:pt x="609600" y="269789"/>
                  <a:pt x="1509583" y="282147"/>
                  <a:pt x="1839097" y="257433"/>
                </a:cubicBezTo>
                <a:cubicBezTo>
                  <a:pt x="2168611" y="232719"/>
                  <a:pt x="2458994" y="121508"/>
                  <a:pt x="2296297" y="84438"/>
                </a:cubicBezTo>
                <a:cubicBezTo>
                  <a:pt x="2133600" y="47368"/>
                  <a:pt x="1266567" y="30892"/>
                  <a:pt x="899983" y="22654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Elipsa 23"/>
          <p:cNvSpPr/>
          <p:nvPr/>
        </p:nvSpPr>
        <p:spPr>
          <a:xfrm>
            <a:off x="4500562" y="5786454"/>
            <a:ext cx="357190" cy="35719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3</a:t>
            </a:r>
            <a:endParaRPr lang="pl-PL" b="1" dirty="0">
              <a:solidFill>
                <a:srgbClr val="FF0000"/>
              </a:solidFill>
            </a:endParaRPr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1609" y="5276872"/>
            <a:ext cx="37988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Dowolny kształt 17"/>
          <p:cNvSpPr/>
          <p:nvPr/>
        </p:nvSpPr>
        <p:spPr>
          <a:xfrm>
            <a:off x="2143108" y="4500570"/>
            <a:ext cx="2286016" cy="714380"/>
          </a:xfrm>
          <a:custGeom>
            <a:avLst/>
            <a:gdLst>
              <a:gd name="connsiteX0" fmla="*/ 263611 w 2001794"/>
              <a:gd name="connsiteY0" fmla="*/ 70022 h 529281"/>
              <a:gd name="connsiteX1" fmla="*/ 177113 w 2001794"/>
              <a:gd name="connsiteY1" fmla="*/ 292443 h 529281"/>
              <a:gd name="connsiteX2" fmla="*/ 362465 w 2001794"/>
              <a:gd name="connsiteY2" fmla="*/ 453081 h 529281"/>
              <a:gd name="connsiteX3" fmla="*/ 1709351 w 2001794"/>
              <a:gd name="connsiteY3" fmla="*/ 465438 h 529281"/>
              <a:gd name="connsiteX4" fmla="*/ 1758778 w 2001794"/>
              <a:gd name="connsiteY4" fmla="*/ 70022 h 529281"/>
              <a:gd name="connsiteX5" fmla="*/ 263611 w 2001794"/>
              <a:gd name="connsiteY5" fmla="*/ 70022 h 529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1794" h="529281">
                <a:moveTo>
                  <a:pt x="263611" y="70022"/>
                </a:moveTo>
                <a:cubicBezTo>
                  <a:pt x="0" y="107092"/>
                  <a:pt x="160637" y="228600"/>
                  <a:pt x="177113" y="292443"/>
                </a:cubicBezTo>
                <a:cubicBezTo>
                  <a:pt x="193589" y="356286"/>
                  <a:pt x="107092" y="424248"/>
                  <a:pt x="362465" y="453081"/>
                </a:cubicBezTo>
                <a:cubicBezTo>
                  <a:pt x="617838" y="481914"/>
                  <a:pt x="1476632" y="529281"/>
                  <a:pt x="1709351" y="465438"/>
                </a:cubicBezTo>
                <a:cubicBezTo>
                  <a:pt x="1942070" y="401595"/>
                  <a:pt x="2001794" y="140044"/>
                  <a:pt x="1758778" y="70022"/>
                </a:cubicBezTo>
                <a:cubicBezTo>
                  <a:pt x="1515762" y="0"/>
                  <a:pt x="527222" y="32952"/>
                  <a:pt x="263611" y="70022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Elipsa 21"/>
          <p:cNvSpPr/>
          <p:nvPr/>
        </p:nvSpPr>
        <p:spPr>
          <a:xfrm>
            <a:off x="2096384" y="4500570"/>
            <a:ext cx="357190" cy="35719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1</a:t>
            </a:r>
            <a:endParaRPr lang="pl-PL" b="1" dirty="0">
              <a:solidFill>
                <a:srgbClr val="FF0000"/>
              </a:solidFill>
            </a:endParaRPr>
          </a:p>
        </p:txBody>
      </p:sp>
      <p:cxnSp>
        <p:nvCxnSpPr>
          <p:cNvPr id="31" name="Łącznik prosty 30"/>
          <p:cNvCxnSpPr/>
          <p:nvPr/>
        </p:nvCxnSpPr>
        <p:spPr>
          <a:xfrm>
            <a:off x="1428728" y="6429396"/>
            <a:ext cx="1285884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472" y="5357826"/>
            <a:ext cx="3798887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 animBg="1"/>
      <p:bldP spid="25" grpId="0" animBg="1"/>
      <p:bldP spid="26" grpId="0" animBg="1"/>
      <p:bldP spid="24" grpId="0" animBg="1"/>
      <p:bldP spid="18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Przypisanie dialogu do przycisku na formularzu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Excel 2007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419216"/>
            <a:ext cx="2413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905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4" name="pole tekstowe 23"/>
          <p:cNvSpPr txBox="1"/>
          <p:nvPr/>
        </p:nvSpPr>
        <p:spPr>
          <a:xfrm>
            <a:off x="507445" y="1428736"/>
            <a:ext cx="1992853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grupa </a:t>
            </a:r>
            <a:r>
              <a:rPr lang="pl-PL" b="1" dirty="0" smtClean="0">
                <a:solidFill>
                  <a:schemeClr val="bg1"/>
                </a:solidFill>
              </a:rPr>
              <a:t>Deweloper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ze wstążki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357298"/>
            <a:ext cx="409098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58204" cy="1143000"/>
          </a:xfrm>
        </p:spPr>
        <p:txBody>
          <a:bodyPr>
            <a:normAutofit/>
          </a:bodyPr>
          <a:lstStyle/>
          <a:p>
            <a:r>
              <a:rPr lang="pl-PL" dirty="0" smtClean="0"/>
              <a:t>Wyświetlanie dialogu </a:t>
            </a:r>
            <a:r>
              <a:rPr lang="pl-PL" sz="3600" dirty="0" smtClean="0"/>
              <a:t>(</a:t>
            </a:r>
            <a:r>
              <a:rPr lang="pl-PL" sz="3600" dirty="0" err="1" smtClean="0"/>
              <a:t>UserForm</a:t>
            </a:r>
            <a:r>
              <a:rPr lang="pl-PL" sz="3600" dirty="0" smtClean="0"/>
              <a:t>)</a:t>
            </a:r>
            <a:endParaRPr lang="pl-P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1857364"/>
            <a:ext cx="4286280" cy="339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857760"/>
            <a:ext cx="34671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upa 10"/>
          <p:cNvGrpSpPr/>
          <p:nvPr/>
        </p:nvGrpSpPr>
        <p:grpSpPr>
          <a:xfrm>
            <a:off x="214282" y="2000240"/>
            <a:ext cx="3768725" cy="2503494"/>
            <a:chOff x="642910" y="1500174"/>
            <a:chExt cx="3768725" cy="2503494"/>
          </a:xfrm>
        </p:grpSpPr>
        <p:grpSp>
          <p:nvGrpSpPr>
            <p:cNvPr id="4" name="Grupa 9"/>
            <p:cNvGrpSpPr/>
            <p:nvPr/>
          </p:nvGrpSpPr>
          <p:grpSpPr>
            <a:xfrm>
              <a:off x="714348" y="1571612"/>
              <a:ext cx="3697287" cy="2432056"/>
              <a:chOff x="5214942" y="1214422"/>
              <a:chExt cx="3697287" cy="2432056"/>
            </a:xfrm>
          </p:grpSpPr>
          <p:pic>
            <p:nvPicPr>
              <p:cNvPr id="6" name="Picture 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214942" y="1214422"/>
                <a:ext cx="3697287" cy="1079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171" name="Picture 3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253722" y="2071678"/>
                <a:ext cx="1638300" cy="157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7" name="Dowolny kształt 6"/>
            <p:cNvSpPr/>
            <p:nvPr/>
          </p:nvSpPr>
          <p:spPr>
            <a:xfrm>
              <a:off x="642910" y="1500174"/>
              <a:ext cx="785818" cy="983359"/>
            </a:xfrm>
            <a:custGeom>
              <a:avLst/>
              <a:gdLst>
                <a:gd name="connsiteX0" fmla="*/ 304800 w 883557"/>
                <a:gd name="connsiteY0" fmla="*/ 123371 h 1063171"/>
                <a:gd name="connsiteX1" fmla="*/ 32657 w 883557"/>
                <a:gd name="connsiteY1" fmla="*/ 406399 h 1063171"/>
                <a:gd name="connsiteX2" fmla="*/ 108857 w 883557"/>
                <a:gd name="connsiteY2" fmla="*/ 972457 h 1063171"/>
                <a:gd name="connsiteX3" fmla="*/ 642257 w 883557"/>
                <a:gd name="connsiteY3" fmla="*/ 950685 h 1063171"/>
                <a:gd name="connsiteX4" fmla="*/ 870857 w 883557"/>
                <a:gd name="connsiteY4" fmla="*/ 569685 h 1063171"/>
                <a:gd name="connsiteX5" fmla="*/ 566057 w 883557"/>
                <a:gd name="connsiteY5" fmla="*/ 79828 h 1063171"/>
                <a:gd name="connsiteX6" fmla="*/ 304800 w 883557"/>
                <a:gd name="connsiteY6" fmla="*/ 123371 h 106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3557" h="1063171">
                  <a:moveTo>
                    <a:pt x="304800" y="123371"/>
                  </a:moveTo>
                  <a:cubicBezTo>
                    <a:pt x="215900" y="177800"/>
                    <a:pt x="65314" y="264885"/>
                    <a:pt x="32657" y="406399"/>
                  </a:cubicBezTo>
                  <a:cubicBezTo>
                    <a:pt x="0" y="547913"/>
                    <a:pt x="7257" y="881743"/>
                    <a:pt x="108857" y="972457"/>
                  </a:cubicBezTo>
                  <a:cubicBezTo>
                    <a:pt x="210457" y="1063171"/>
                    <a:pt x="515257" y="1017814"/>
                    <a:pt x="642257" y="950685"/>
                  </a:cubicBezTo>
                  <a:cubicBezTo>
                    <a:pt x="769257" y="883556"/>
                    <a:pt x="883557" y="714828"/>
                    <a:pt x="870857" y="569685"/>
                  </a:cubicBezTo>
                  <a:cubicBezTo>
                    <a:pt x="858157" y="424542"/>
                    <a:pt x="664028" y="159656"/>
                    <a:pt x="566057" y="79828"/>
                  </a:cubicBezTo>
                  <a:cubicBezTo>
                    <a:pt x="468086" y="0"/>
                    <a:pt x="393700" y="68943"/>
                    <a:pt x="304800" y="123371"/>
                  </a:cubicBezTo>
                  <a:close/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3" name="Dowolny kształt 12"/>
          <p:cNvSpPr/>
          <p:nvPr/>
        </p:nvSpPr>
        <p:spPr>
          <a:xfrm>
            <a:off x="5258509" y="1284286"/>
            <a:ext cx="658585" cy="462642"/>
          </a:xfrm>
          <a:custGeom>
            <a:avLst/>
            <a:gdLst>
              <a:gd name="connsiteX0" fmla="*/ 141514 w 658585"/>
              <a:gd name="connsiteY0" fmla="*/ 14514 h 462642"/>
              <a:gd name="connsiteX1" fmla="*/ 0 w 658585"/>
              <a:gd name="connsiteY1" fmla="*/ 199571 h 462642"/>
              <a:gd name="connsiteX2" fmla="*/ 141514 w 658585"/>
              <a:gd name="connsiteY2" fmla="*/ 428171 h 462642"/>
              <a:gd name="connsiteX3" fmla="*/ 576943 w 658585"/>
              <a:gd name="connsiteY3" fmla="*/ 406400 h 462642"/>
              <a:gd name="connsiteX4" fmla="*/ 587828 w 658585"/>
              <a:gd name="connsiteY4" fmla="*/ 112486 h 462642"/>
              <a:gd name="connsiteX5" fmla="*/ 141514 w 658585"/>
              <a:gd name="connsiteY5" fmla="*/ 14514 h 46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8585" h="462642">
                <a:moveTo>
                  <a:pt x="141514" y="14514"/>
                </a:moveTo>
                <a:cubicBezTo>
                  <a:pt x="43543" y="29028"/>
                  <a:pt x="0" y="130628"/>
                  <a:pt x="0" y="199571"/>
                </a:cubicBezTo>
                <a:cubicBezTo>
                  <a:pt x="0" y="268514"/>
                  <a:pt x="45357" y="393700"/>
                  <a:pt x="141514" y="428171"/>
                </a:cubicBezTo>
                <a:cubicBezTo>
                  <a:pt x="237671" y="462642"/>
                  <a:pt x="502557" y="459014"/>
                  <a:pt x="576943" y="406400"/>
                </a:cubicBezTo>
                <a:cubicBezTo>
                  <a:pt x="651329" y="353786"/>
                  <a:pt x="658585" y="179615"/>
                  <a:pt x="587828" y="112486"/>
                </a:cubicBezTo>
                <a:cubicBezTo>
                  <a:pt x="517071" y="45358"/>
                  <a:pt x="239485" y="0"/>
                  <a:pt x="141514" y="14514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Elipsa 13"/>
          <p:cNvSpPr/>
          <p:nvPr/>
        </p:nvSpPr>
        <p:spPr>
          <a:xfrm>
            <a:off x="5715008" y="1142984"/>
            <a:ext cx="357190" cy="35719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1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785786" y="2071678"/>
            <a:ext cx="357190" cy="35719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2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17" name="Dowolny kształt 16"/>
          <p:cNvSpPr/>
          <p:nvPr/>
        </p:nvSpPr>
        <p:spPr>
          <a:xfrm>
            <a:off x="329265" y="3137126"/>
            <a:ext cx="285752" cy="357190"/>
          </a:xfrm>
          <a:custGeom>
            <a:avLst/>
            <a:gdLst>
              <a:gd name="connsiteX0" fmla="*/ 141514 w 658585"/>
              <a:gd name="connsiteY0" fmla="*/ 14514 h 462642"/>
              <a:gd name="connsiteX1" fmla="*/ 0 w 658585"/>
              <a:gd name="connsiteY1" fmla="*/ 199571 h 462642"/>
              <a:gd name="connsiteX2" fmla="*/ 141514 w 658585"/>
              <a:gd name="connsiteY2" fmla="*/ 428171 h 462642"/>
              <a:gd name="connsiteX3" fmla="*/ 576943 w 658585"/>
              <a:gd name="connsiteY3" fmla="*/ 406400 h 462642"/>
              <a:gd name="connsiteX4" fmla="*/ 587828 w 658585"/>
              <a:gd name="connsiteY4" fmla="*/ 112486 h 462642"/>
              <a:gd name="connsiteX5" fmla="*/ 141514 w 658585"/>
              <a:gd name="connsiteY5" fmla="*/ 14514 h 46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8585" h="462642">
                <a:moveTo>
                  <a:pt x="141514" y="14514"/>
                </a:moveTo>
                <a:cubicBezTo>
                  <a:pt x="43543" y="29028"/>
                  <a:pt x="0" y="130628"/>
                  <a:pt x="0" y="199571"/>
                </a:cubicBezTo>
                <a:cubicBezTo>
                  <a:pt x="0" y="268514"/>
                  <a:pt x="45357" y="393700"/>
                  <a:pt x="141514" y="428171"/>
                </a:cubicBezTo>
                <a:cubicBezTo>
                  <a:pt x="237671" y="462642"/>
                  <a:pt x="502557" y="459014"/>
                  <a:pt x="576943" y="406400"/>
                </a:cubicBezTo>
                <a:cubicBezTo>
                  <a:pt x="651329" y="353786"/>
                  <a:pt x="658585" y="179615"/>
                  <a:pt x="587828" y="112486"/>
                </a:cubicBezTo>
                <a:cubicBezTo>
                  <a:pt x="517071" y="45358"/>
                  <a:pt x="239485" y="0"/>
                  <a:pt x="141514" y="14514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9" name="Łącznik prosty ze strzałką 18"/>
          <p:cNvCxnSpPr>
            <a:stCxn id="17" idx="3"/>
          </p:cNvCxnSpPr>
          <p:nvPr/>
        </p:nvCxnSpPr>
        <p:spPr>
          <a:xfrm>
            <a:off x="579594" y="3450893"/>
            <a:ext cx="920572" cy="204980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ipsa 15"/>
          <p:cNvSpPr/>
          <p:nvPr/>
        </p:nvSpPr>
        <p:spPr>
          <a:xfrm>
            <a:off x="1142976" y="4643446"/>
            <a:ext cx="357190" cy="35719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3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22" name="Dowolny kształt 21"/>
          <p:cNvSpPr/>
          <p:nvPr/>
        </p:nvSpPr>
        <p:spPr>
          <a:xfrm>
            <a:off x="7522730" y="2264220"/>
            <a:ext cx="928694" cy="319766"/>
          </a:xfrm>
          <a:custGeom>
            <a:avLst/>
            <a:gdLst>
              <a:gd name="connsiteX0" fmla="*/ 141514 w 658585"/>
              <a:gd name="connsiteY0" fmla="*/ 14514 h 462642"/>
              <a:gd name="connsiteX1" fmla="*/ 0 w 658585"/>
              <a:gd name="connsiteY1" fmla="*/ 199571 h 462642"/>
              <a:gd name="connsiteX2" fmla="*/ 141514 w 658585"/>
              <a:gd name="connsiteY2" fmla="*/ 428171 h 462642"/>
              <a:gd name="connsiteX3" fmla="*/ 576943 w 658585"/>
              <a:gd name="connsiteY3" fmla="*/ 406400 h 462642"/>
              <a:gd name="connsiteX4" fmla="*/ 587828 w 658585"/>
              <a:gd name="connsiteY4" fmla="*/ 112486 h 462642"/>
              <a:gd name="connsiteX5" fmla="*/ 141514 w 658585"/>
              <a:gd name="connsiteY5" fmla="*/ 14514 h 46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8585" h="462642">
                <a:moveTo>
                  <a:pt x="141514" y="14514"/>
                </a:moveTo>
                <a:cubicBezTo>
                  <a:pt x="43543" y="29028"/>
                  <a:pt x="0" y="130628"/>
                  <a:pt x="0" y="199571"/>
                </a:cubicBezTo>
                <a:cubicBezTo>
                  <a:pt x="0" y="268514"/>
                  <a:pt x="45357" y="393700"/>
                  <a:pt x="141514" y="428171"/>
                </a:cubicBezTo>
                <a:cubicBezTo>
                  <a:pt x="237671" y="462642"/>
                  <a:pt x="502557" y="459014"/>
                  <a:pt x="576943" y="406400"/>
                </a:cubicBezTo>
                <a:cubicBezTo>
                  <a:pt x="651329" y="353786"/>
                  <a:pt x="658585" y="179615"/>
                  <a:pt x="587828" y="112486"/>
                </a:cubicBezTo>
                <a:cubicBezTo>
                  <a:pt x="517071" y="45358"/>
                  <a:pt x="239485" y="0"/>
                  <a:pt x="141514" y="14514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Elipsa 20"/>
          <p:cNvSpPr/>
          <p:nvPr/>
        </p:nvSpPr>
        <p:spPr>
          <a:xfrm>
            <a:off x="7494836" y="2022012"/>
            <a:ext cx="357190" cy="35719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5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23" name="Elipsa 22"/>
          <p:cNvSpPr/>
          <p:nvPr/>
        </p:nvSpPr>
        <p:spPr>
          <a:xfrm>
            <a:off x="8143900" y="5572140"/>
            <a:ext cx="357190" cy="35719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6</a:t>
            </a:r>
            <a:endParaRPr lang="pl-PL" b="1" dirty="0">
              <a:solidFill>
                <a:srgbClr val="FF0000"/>
              </a:solidFill>
            </a:endParaRPr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81555" y="4572008"/>
            <a:ext cx="4205287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4000" sy="104000" algn="ctr" rotWithShape="0">
              <a:prstClr val="black">
                <a:alpha val="40000"/>
              </a:prstClr>
            </a:outerShdw>
          </a:effectLst>
        </p:spPr>
      </p:pic>
      <p:sp>
        <p:nvSpPr>
          <p:cNvPr id="29" name="pole tekstowe 28"/>
          <p:cNvSpPr txBox="1"/>
          <p:nvPr/>
        </p:nvSpPr>
        <p:spPr>
          <a:xfrm>
            <a:off x="5014010" y="5127866"/>
            <a:ext cx="3000396" cy="272758"/>
          </a:xfrm>
          <a:prstGeom prst="rect">
            <a:avLst/>
          </a:prstGeom>
          <a:solidFill>
            <a:schemeClr val="tx1"/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pl-PL" sz="13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KosztyDialog.Show</a:t>
            </a:r>
            <a:endParaRPr lang="pl-PL" sz="1300" dirty="0">
              <a:solidFill>
                <a:schemeClr val="bg1">
                  <a:lumMod val="75000"/>
                  <a:lumOff val="2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0" name="pole tekstowe 29"/>
          <p:cNvSpPr txBox="1"/>
          <p:nvPr/>
        </p:nvSpPr>
        <p:spPr>
          <a:xfrm>
            <a:off x="2357422" y="3286124"/>
            <a:ext cx="464347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Nazwa dialogu (</a:t>
            </a:r>
            <a:r>
              <a:rPr lang="pl-PL" dirty="0" err="1" smtClean="0">
                <a:solidFill>
                  <a:schemeClr val="bg1"/>
                </a:solidFill>
              </a:rPr>
              <a:t>UserForm</a:t>
            </a:r>
            <a:r>
              <a:rPr lang="pl-PL" dirty="0" smtClean="0">
                <a:solidFill>
                  <a:schemeClr val="bg1"/>
                </a:solidFill>
              </a:rPr>
              <a:t>): </a:t>
            </a:r>
            <a:r>
              <a:rPr lang="pl-PL" b="1" dirty="0" err="1" smtClean="0">
                <a:solidFill>
                  <a:schemeClr val="bg1"/>
                </a:solidFill>
              </a:rPr>
              <a:t>KosztyDialog</a:t>
            </a:r>
            <a:endParaRPr lang="pl-PL" b="1" dirty="0" smtClean="0">
              <a:solidFill>
                <a:schemeClr val="bg1"/>
              </a:solidFill>
            </a:endParaRPr>
          </a:p>
          <a:p>
            <a:r>
              <a:rPr lang="pl-PL" dirty="0" smtClean="0">
                <a:solidFill>
                  <a:schemeClr val="bg1"/>
                </a:solidFill>
              </a:rPr>
              <a:t>Nazwa dialogu w skoroszycie: </a:t>
            </a:r>
            <a:r>
              <a:rPr lang="pl-PL" b="1" dirty="0" smtClean="0">
                <a:solidFill>
                  <a:schemeClr val="bg1"/>
                </a:solidFill>
              </a:rPr>
              <a:t>Dialog1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31" name="Objaśnienie prostokątne zaokrąglone 30"/>
          <p:cNvSpPr/>
          <p:nvPr/>
        </p:nvSpPr>
        <p:spPr>
          <a:xfrm>
            <a:off x="5143504" y="5714992"/>
            <a:ext cx="3714776" cy="1000156"/>
          </a:xfrm>
          <a:prstGeom prst="wedgeRoundRectCallout">
            <a:avLst>
              <a:gd name="adj1" fmla="val 1477"/>
              <a:gd name="adj2" fmla="val -7801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KosztyDialog.Show</a:t>
            </a:r>
            <a:r>
              <a:rPr lang="pl-PL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pl-PL" sz="1600" dirty="0" smtClean="0">
                <a:solidFill>
                  <a:schemeClr val="tx1"/>
                </a:solidFill>
                <a:cs typeface="Courier New" pitchFamily="49" charset="0"/>
              </a:rPr>
              <a:t>wyświetla dialog (</a:t>
            </a:r>
            <a:r>
              <a:rPr lang="pl-PL" sz="1600" dirty="0" err="1" smtClean="0">
                <a:solidFill>
                  <a:schemeClr val="tx1"/>
                </a:solidFill>
                <a:cs typeface="Courier New" pitchFamily="49" charset="0"/>
              </a:rPr>
              <a:t>UserForm</a:t>
            </a:r>
            <a:r>
              <a:rPr lang="pl-PL" sz="1600" dirty="0" smtClean="0">
                <a:solidFill>
                  <a:schemeClr val="tx1"/>
                </a:solidFill>
                <a:cs typeface="Courier New" pitchFamily="49" charset="0"/>
              </a:rPr>
              <a:t>)</a:t>
            </a:r>
          </a:p>
          <a:p>
            <a:r>
              <a:rPr lang="pl-PL" sz="1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DialogSheets</a:t>
            </a:r>
            <a:r>
              <a:rPr lang="pl-PL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(„Dialog1”).Show</a:t>
            </a:r>
          </a:p>
          <a:p>
            <a:r>
              <a:rPr lang="pl-PL" sz="1600" dirty="0" smtClean="0">
                <a:solidFill>
                  <a:schemeClr val="tx1"/>
                </a:solidFill>
              </a:rPr>
              <a:t>wyświetla dialog ze skoroszytu</a:t>
            </a:r>
            <a:endParaRPr lang="pl-PL" sz="1600" dirty="0">
              <a:solidFill>
                <a:schemeClr val="tx1"/>
              </a:solidFill>
            </a:endParaRPr>
          </a:p>
        </p:txBody>
      </p:sp>
      <p:cxnSp>
        <p:nvCxnSpPr>
          <p:cNvPr id="32" name="Łącznik prosty ze strzałką 31"/>
          <p:cNvCxnSpPr>
            <a:stCxn id="13" idx="0"/>
          </p:cNvCxnSpPr>
          <p:nvPr/>
        </p:nvCxnSpPr>
        <p:spPr>
          <a:xfrm flipH="1">
            <a:off x="3786182" y="1298800"/>
            <a:ext cx="1613841" cy="55856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ze strzałką 37"/>
          <p:cNvCxnSpPr/>
          <p:nvPr/>
        </p:nvCxnSpPr>
        <p:spPr>
          <a:xfrm rot="5400000" flipH="1" flipV="1">
            <a:off x="3321835" y="4107661"/>
            <a:ext cx="1214446" cy="114300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y ze strzałką 39"/>
          <p:cNvCxnSpPr>
            <a:stCxn id="22" idx="3"/>
          </p:cNvCxnSpPr>
          <p:nvPr/>
        </p:nvCxnSpPr>
        <p:spPr>
          <a:xfrm flipH="1">
            <a:off x="8143900" y="2545113"/>
            <a:ext cx="192398" cy="252696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ipsa 19"/>
          <p:cNvSpPr/>
          <p:nvPr/>
        </p:nvSpPr>
        <p:spPr>
          <a:xfrm>
            <a:off x="3857620" y="4214818"/>
            <a:ext cx="357190" cy="35719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4</a:t>
            </a:r>
            <a:endParaRPr lang="pl-PL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zny">
  <a:themeElements>
    <a:clrScheme name="Techniczny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zny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zn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272</TotalTime>
  <Words>189</Words>
  <Application>Microsoft Office PowerPoint</Application>
  <PresentationFormat>Pokaz na ekranie (4:3)</PresentationFormat>
  <Paragraphs>75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Techniczny</vt:lpstr>
      <vt:lpstr>VISUAL BASIC FOR APLICATION (VBA)</vt:lpstr>
      <vt:lpstr>Tworzenie dialogu (UserForm) </vt:lpstr>
      <vt:lpstr>Tworzenie dialogu</vt:lpstr>
      <vt:lpstr>Układanie formantów na dialogu</vt:lpstr>
      <vt:lpstr>Karta właściwości </vt:lpstr>
      <vt:lpstr>Właściwości formantów</vt:lpstr>
      <vt:lpstr>Kod VBA - przycisk Anuluj</vt:lpstr>
      <vt:lpstr>Przypisanie dialogu do przycisku na formularzu</vt:lpstr>
      <vt:lpstr>Wyświetlanie dialogu (UserForm)</vt:lpstr>
      <vt:lpstr>Umieszczanie skrótu do dialogu  na pasku szybkiego dostępu</vt:lpstr>
      <vt:lpstr>Tworzenia makra</vt:lpstr>
      <vt:lpstr>Edycja makra</vt:lpstr>
      <vt:lpstr>Pasek narzędzi Szybki dostęp…</vt:lpstr>
      <vt:lpstr>Dodanie przycisku do paska</vt:lpstr>
      <vt:lpstr>Modyfikacja przycisku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 BASIC FOR APLICATION (VBA)</dc:title>
  <dc:creator>Ania</dc:creator>
  <cp:lastModifiedBy>AT</cp:lastModifiedBy>
  <cp:revision>66</cp:revision>
  <dcterms:created xsi:type="dcterms:W3CDTF">2008-01-10T20:32:06Z</dcterms:created>
  <dcterms:modified xsi:type="dcterms:W3CDTF">2010-03-24T13:14:55Z</dcterms:modified>
</cp:coreProperties>
</file>