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35" autoAdjust="0"/>
    <p:restoredTop sz="94660"/>
  </p:normalViewPr>
  <p:slideViewPr>
    <p:cSldViewPr>
      <p:cViewPr varScale="1">
        <p:scale>
          <a:sx n="53" d="100"/>
          <a:sy n="53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7BCDD-4FBD-45F1-B5DA-B60221BE2320}" type="datetimeFigureOut">
              <a:rPr lang="pl-PL" smtClean="0"/>
              <a:pPr/>
              <a:t>2007-11-16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51C84-A01B-4B3C-8371-C1337B42159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51C84-A01B-4B3C-8371-C1337B421594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2007-11-16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2007-11-16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2007-11-16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2007-11-16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2007-11-16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2007-11-16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2007-11-16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2007-11-16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Projekt – </a:t>
            </a:r>
            <a:br>
              <a:rPr lang="pl-PL" dirty="0" smtClean="0"/>
            </a:br>
            <a:r>
              <a:rPr lang="pl-PL" dirty="0" err="1" smtClean="0"/>
              <a:t>KosZty</a:t>
            </a:r>
            <a:r>
              <a:rPr lang="pl-PL" dirty="0" smtClean="0"/>
              <a:t> podróży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Podstawy programowania w VBA pod </a:t>
            </a:r>
            <a:r>
              <a:rPr lang="pl-PL" dirty="0" err="1" smtClean="0"/>
              <a:t>Excel’em</a:t>
            </a:r>
            <a:endParaRPr lang="pl-PL" dirty="0"/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2628094" y="6107762"/>
            <a:ext cx="6480048" cy="71438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Anna </a:t>
            </a:r>
            <a:r>
              <a:rPr kumimoji="0" lang="pl-P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Tomkowska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0909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Wyświetlanie dialogu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071678"/>
            <a:ext cx="4286280" cy="339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857760"/>
            <a:ext cx="420528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857760"/>
            <a:ext cx="34671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upa 10"/>
          <p:cNvGrpSpPr/>
          <p:nvPr/>
        </p:nvGrpSpPr>
        <p:grpSpPr>
          <a:xfrm>
            <a:off x="214282" y="2000240"/>
            <a:ext cx="3768725" cy="2503494"/>
            <a:chOff x="642910" y="1500174"/>
            <a:chExt cx="3768725" cy="2503494"/>
          </a:xfrm>
        </p:grpSpPr>
        <p:grpSp>
          <p:nvGrpSpPr>
            <p:cNvPr id="10" name="Grupa 9"/>
            <p:cNvGrpSpPr/>
            <p:nvPr/>
          </p:nvGrpSpPr>
          <p:grpSpPr>
            <a:xfrm>
              <a:off x="714348" y="1571612"/>
              <a:ext cx="3697287" cy="2432056"/>
              <a:chOff x="5214942" y="1214422"/>
              <a:chExt cx="3697287" cy="2432056"/>
            </a:xfrm>
          </p:grpSpPr>
          <p:pic>
            <p:nvPicPr>
              <p:cNvPr id="6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214942" y="1214422"/>
                <a:ext cx="3697287" cy="1079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53722" y="2071678"/>
                <a:ext cx="1638300" cy="157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7" name="Dowolny kształt 6"/>
            <p:cNvSpPr/>
            <p:nvPr/>
          </p:nvSpPr>
          <p:spPr>
            <a:xfrm>
              <a:off x="642910" y="1500174"/>
              <a:ext cx="785818" cy="983359"/>
            </a:xfrm>
            <a:custGeom>
              <a:avLst/>
              <a:gdLst>
                <a:gd name="connsiteX0" fmla="*/ 304800 w 883557"/>
                <a:gd name="connsiteY0" fmla="*/ 123371 h 1063171"/>
                <a:gd name="connsiteX1" fmla="*/ 32657 w 883557"/>
                <a:gd name="connsiteY1" fmla="*/ 406399 h 1063171"/>
                <a:gd name="connsiteX2" fmla="*/ 108857 w 883557"/>
                <a:gd name="connsiteY2" fmla="*/ 972457 h 1063171"/>
                <a:gd name="connsiteX3" fmla="*/ 642257 w 883557"/>
                <a:gd name="connsiteY3" fmla="*/ 950685 h 1063171"/>
                <a:gd name="connsiteX4" fmla="*/ 870857 w 883557"/>
                <a:gd name="connsiteY4" fmla="*/ 569685 h 1063171"/>
                <a:gd name="connsiteX5" fmla="*/ 566057 w 883557"/>
                <a:gd name="connsiteY5" fmla="*/ 79828 h 1063171"/>
                <a:gd name="connsiteX6" fmla="*/ 304800 w 883557"/>
                <a:gd name="connsiteY6" fmla="*/ 123371 h 106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3557" h="1063171">
                  <a:moveTo>
                    <a:pt x="304800" y="123371"/>
                  </a:moveTo>
                  <a:cubicBezTo>
                    <a:pt x="215900" y="177800"/>
                    <a:pt x="65314" y="264885"/>
                    <a:pt x="32657" y="406399"/>
                  </a:cubicBezTo>
                  <a:cubicBezTo>
                    <a:pt x="0" y="547913"/>
                    <a:pt x="7257" y="881743"/>
                    <a:pt x="108857" y="972457"/>
                  </a:cubicBezTo>
                  <a:cubicBezTo>
                    <a:pt x="210457" y="1063171"/>
                    <a:pt x="515257" y="1017814"/>
                    <a:pt x="642257" y="950685"/>
                  </a:cubicBezTo>
                  <a:cubicBezTo>
                    <a:pt x="769257" y="883556"/>
                    <a:pt x="883557" y="714828"/>
                    <a:pt x="870857" y="569685"/>
                  </a:cubicBezTo>
                  <a:cubicBezTo>
                    <a:pt x="858157" y="424542"/>
                    <a:pt x="664028" y="159656"/>
                    <a:pt x="566057" y="79828"/>
                  </a:cubicBezTo>
                  <a:cubicBezTo>
                    <a:pt x="468086" y="0"/>
                    <a:pt x="393700" y="68943"/>
                    <a:pt x="304800" y="123371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3" name="Dowolny kształt 12"/>
          <p:cNvSpPr/>
          <p:nvPr/>
        </p:nvSpPr>
        <p:spPr>
          <a:xfrm>
            <a:off x="1186543" y="1498600"/>
            <a:ext cx="658585" cy="462642"/>
          </a:xfrm>
          <a:custGeom>
            <a:avLst/>
            <a:gdLst>
              <a:gd name="connsiteX0" fmla="*/ 141514 w 658585"/>
              <a:gd name="connsiteY0" fmla="*/ 14514 h 462642"/>
              <a:gd name="connsiteX1" fmla="*/ 0 w 658585"/>
              <a:gd name="connsiteY1" fmla="*/ 199571 h 462642"/>
              <a:gd name="connsiteX2" fmla="*/ 141514 w 658585"/>
              <a:gd name="connsiteY2" fmla="*/ 428171 h 462642"/>
              <a:gd name="connsiteX3" fmla="*/ 576943 w 658585"/>
              <a:gd name="connsiteY3" fmla="*/ 406400 h 462642"/>
              <a:gd name="connsiteX4" fmla="*/ 587828 w 658585"/>
              <a:gd name="connsiteY4" fmla="*/ 112486 h 462642"/>
              <a:gd name="connsiteX5" fmla="*/ 141514 w 658585"/>
              <a:gd name="connsiteY5" fmla="*/ 14514 h 46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585" h="462642">
                <a:moveTo>
                  <a:pt x="141514" y="14514"/>
                </a:moveTo>
                <a:cubicBezTo>
                  <a:pt x="43543" y="29028"/>
                  <a:pt x="0" y="130628"/>
                  <a:pt x="0" y="199571"/>
                </a:cubicBezTo>
                <a:cubicBezTo>
                  <a:pt x="0" y="268514"/>
                  <a:pt x="45357" y="393700"/>
                  <a:pt x="141514" y="428171"/>
                </a:cubicBezTo>
                <a:cubicBezTo>
                  <a:pt x="237671" y="462642"/>
                  <a:pt x="502557" y="459014"/>
                  <a:pt x="576943" y="406400"/>
                </a:cubicBezTo>
                <a:cubicBezTo>
                  <a:pt x="651329" y="353786"/>
                  <a:pt x="658585" y="179615"/>
                  <a:pt x="587828" y="112486"/>
                </a:cubicBezTo>
                <a:cubicBezTo>
                  <a:pt x="517071" y="45358"/>
                  <a:pt x="239485" y="0"/>
                  <a:pt x="141514" y="1451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1643042" y="1357298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1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785786" y="2071678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2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7" name="Dowolny kształt 16"/>
          <p:cNvSpPr/>
          <p:nvPr/>
        </p:nvSpPr>
        <p:spPr>
          <a:xfrm>
            <a:off x="329265" y="3137126"/>
            <a:ext cx="285752" cy="357190"/>
          </a:xfrm>
          <a:custGeom>
            <a:avLst/>
            <a:gdLst>
              <a:gd name="connsiteX0" fmla="*/ 141514 w 658585"/>
              <a:gd name="connsiteY0" fmla="*/ 14514 h 462642"/>
              <a:gd name="connsiteX1" fmla="*/ 0 w 658585"/>
              <a:gd name="connsiteY1" fmla="*/ 199571 h 462642"/>
              <a:gd name="connsiteX2" fmla="*/ 141514 w 658585"/>
              <a:gd name="connsiteY2" fmla="*/ 428171 h 462642"/>
              <a:gd name="connsiteX3" fmla="*/ 576943 w 658585"/>
              <a:gd name="connsiteY3" fmla="*/ 406400 h 462642"/>
              <a:gd name="connsiteX4" fmla="*/ 587828 w 658585"/>
              <a:gd name="connsiteY4" fmla="*/ 112486 h 462642"/>
              <a:gd name="connsiteX5" fmla="*/ 141514 w 658585"/>
              <a:gd name="connsiteY5" fmla="*/ 14514 h 46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585" h="462642">
                <a:moveTo>
                  <a:pt x="141514" y="14514"/>
                </a:moveTo>
                <a:cubicBezTo>
                  <a:pt x="43543" y="29028"/>
                  <a:pt x="0" y="130628"/>
                  <a:pt x="0" y="199571"/>
                </a:cubicBezTo>
                <a:cubicBezTo>
                  <a:pt x="0" y="268514"/>
                  <a:pt x="45357" y="393700"/>
                  <a:pt x="141514" y="428171"/>
                </a:cubicBezTo>
                <a:cubicBezTo>
                  <a:pt x="237671" y="462642"/>
                  <a:pt x="502557" y="459014"/>
                  <a:pt x="576943" y="406400"/>
                </a:cubicBezTo>
                <a:cubicBezTo>
                  <a:pt x="651329" y="353786"/>
                  <a:pt x="658585" y="179615"/>
                  <a:pt x="587828" y="112486"/>
                </a:cubicBezTo>
                <a:cubicBezTo>
                  <a:pt x="517071" y="45358"/>
                  <a:pt x="239485" y="0"/>
                  <a:pt x="141514" y="1451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/>
          <p:cNvCxnSpPr>
            <a:stCxn id="17" idx="3"/>
          </p:cNvCxnSpPr>
          <p:nvPr/>
        </p:nvCxnSpPr>
        <p:spPr>
          <a:xfrm>
            <a:off x="579594" y="3450893"/>
            <a:ext cx="920572" cy="204980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a 15"/>
          <p:cNvSpPr/>
          <p:nvPr/>
        </p:nvSpPr>
        <p:spPr>
          <a:xfrm>
            <a:off x="1142976" y="4643446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3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6572264" y="2143116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4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2" name="Dowolny kształt 21"/>
          <p:cNvSpPr/>
          <p:nvPr/>
        </p:nvSpPr>
        <p:spPr>
          <a:xfrm>
            <a:off x="7522730" y="2478534"/>
            <a:ext cx="928694" cy="319766"/>
          </a:xfrm>
          <a:custGeom>
            <a:avLst/>
            <a:gdLst>
              <a:gd name="connsiteX0" fmla="*/ 141514 w 658585"/>
              <a:gd name="connsiteY0" fmla="*/ 14514 h 462642"/>
              <a:gd name="connsiteX1" fmla="*/ 0 w 658585"/>
              <a:gd name="connsiteY1" fmla="*/ 199571 h 462642"/>
              <a:gd name="connsiteX2" fmla="*/ 141514 w 658585"/>
              <a:gd name="connsiteY2" fmla="*/ 428171 h 462642"/>
              <a:gd name="connsiteX3" fmla="*/ 576943 w 658585"/>
              <a:gd name="connsiteY3" fmla="*/ 406400 h 462642"/>
              <a:gd name="connsiteX4" fmla="*/ 587828 w 658585"/>
              <a:gd name="connsiteY4" fmla="*/ 112486 h 462642"/>
              <a:gd name="connsiteX5" fmla="*/ 141514 w 658585"/>
              <a:gd name="connsiteY5" fmla="*/ 14514 h 46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585" h="462642">
                <a:moveTo>
                  <a:pt x="141514" y="14514"/>
                </a:moveTo>
                <a:cubicBezTo>
                  <a:pt x="43543" y="29028"/>
                  <a:pt x="0" y="130628"/>
                  <a:pt x="0" y="199571"/>
                </a:cubicBezTo>
                <a:cubicBezTo>
                  <a:pt x="0" y="268514"/>
                  <a:pt x="45357" y="393700"/>
                  <a:pt x="141514" y="428171"/>
                </a:cubicBezTo>
                <a:cubicBezTo>
                  <a:pt x="237671" y="462642"/>
                  <a:pt x="502557" y="459014"/>
                  <a:pt x="576943" y="406400"/>
                </a:cubicBezTo>
                <a:cubicBezTo>
                  <a:pt x="651329" y="353786"/>
                  <a:pt x="658585" y="179615"/>
                  <a:pt x="587828" y="112486"/>
                </a:cubicBezTo>
                <a:cubicBezTo>
                  <a:pt x="517071" y="45358"/>
                  <a:pt x="239485" y="0"/>
                  <a:pt x="141514" y="1451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7494836" y="2236326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5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8143900" y="5572140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6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59"/>
            <a:ext cx="3143272" cy="307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636"/>
            <a:ext cx="2571768" cy="172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1780" y="2143116"/>
            <a:ext cx="3566038" cy="245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Wyświetlanie wyników</a:t>
            </a:r>
            <a:endParaRPr lang="pl-PL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3778" y="3714752"/>
            <a:ext cx="4637378" cy="30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2357430"/>
            <a:ext cx="717548" cy="32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15338" y="4000504"/>
            <a:ext cx="717548" cy="32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pole tekstowe 11"/>
          <p:cNvSpPr txBox="1"/>
          <p:nvPr/>
        </p:nvSpPr>
        <p:spPr>
          <a:xfrm>
            <a:off x="1102998" y="4702742"/>
            <a:ext cx="32573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L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071670" y="4714884"/>
            <a:ext cx="377026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M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786050" y="4702742"/>
            <a:ext cx="35137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N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02348" y="5517457"/>
            <a:ext cx="383438" cy="3077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rgbClr val="C00000"/>
                </a:solidFill>
              </a:rPr>
              <a:t>20</a:t>
            </a:r>
            <a:endParaRPr lang="pl-PL" sz="1400" b="1" dirty="0">
              <a:solidFill>
                <a:srgbClr val="C000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02348" y="5803209"/>
            <a:ext cx="383438" cy="3077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rgbClr val="C00000"/>
                </a:solidFill>
              </a:rPr>
              <a:t>21</a:t>
            </a:r>
            <a:endParaRPr lang="pl-PL" sz="1400" b="1" dirty="0">
              <a:solidFill>
                <a:srgbClr val="C0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02348" y="6071953"/>
            <a:ext cx="383438" cy="3077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rgbClr val="C00000"/>
                </a:solidFill>
              </a:rPr>
              <a:t>22</a:t>
            </a:r>
            <a:endParaRPr lang="pl-PL" sz="1400" b="1" dirty="0">
              <a:solidFill>
                <a:srgbClr val="C0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402348" y="6335933"/>
            <a:ext cx="383438" cy="3077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rgbClr val="C00000"/>
                </a:solidFill>
              </a:rPr>
              <a:t>23</a:t>
            </a:r>
            <a:endParaRPr lang="pl-PL" sz="1400" b="1" dirty="0">
              <a:solidFill>
                <a:srgbClr val="C00000"/>
              </a:solidFill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1500174"/>
            <a:ext cx="2740827" cy="182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upa 20"/>
          <p:cNvGrpSpPr/>
          <p:nvPr/>
        </p:nvGrpSpPr>
        <p:grpSpPr>
          <a:xfrm>
            <a:off x="5500694" y="2000240"/>
            <a:ext cx="389236" cy="1126253"/>
            <a:chOff x="295244" y="2488058"/>
            <a:chExt cx="389236" cy="1126253"/>
          </a:xfrm>
        </p:grpSpPr>
        <p:sp>
          <p:nvSpPr>
            <p:cNvPr id="22" name="pole tekstowe 21"/>
            <p:cNvSpPr txBox="1"/>
            <p:nvPr/>
          </p:nvSpPr>
          <p:spPr>
            <a:xfrm>
              <a:off x="299280" y="2488058"/>
              <a:ext cx="385200" cy="5232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rgbClr val="C00000"/>
                  </a:solidFill>
                </a:rPr>
                <a:t>11</a:t>
              </a:r>
              <a:endParaRPr lang="pl-PL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295244" y="2773810"/>
              <a:ext cx="383438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1400" b="1" dirty="0" smtClean="0">
                  <a:solidFill>
                    <a:srgbClr val="C00000"/>
                  </a:solidFill>
                </a:rPr>
                <a:t>12</a:t>
              </a:r>
              <a:endParaRPr lang="pl-PL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295244" y="3042554"/>
              <a:ext cx="383438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1400" b="1" dirty="0" smtClean="0">
                  <a:solidFill>
                    <a:srgbClr val="C00000"/>
                  </a:solidFill>
                </a:rPr>
                <a:t>13</a:t>
              </a:r>
              <a:endParaRPr lang="pl-PL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295244" y="3306534"/>
              <a:ext cx="383438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1400" b="1" dirty="0" smtClean="0">
                  <a:solidFill>
                    <a:srgbClr val="C00000"/>
                  </a:solidFill>
                </a:rPr>
                <a:t>14</a:t>
              </a:r>
              <a:endParaRPr lang="pl-PL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6" name="pole tekstowe 25"/>
          <p:cNvSpPr txBox="1"/>
          <p:nvPr/>
        </p:nvSpPr>
        <p:spPr>
          <a:xfrm>
            <a:off x="5500694" y="3088818"/>
            <a:ext cx="383438" cy="3077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rgbClr val="C00000"/>
                </a:solidFill>
              </a:rPr>
              <a:t>15</a:t>
            </a:r>
            <a:endParaRPr lang="pl-PL" sz="1400" b="1" dirty="0">
              <a:solidFill>
                <a:srgbClr val="C00000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6175096" y="1202280"/>
            <a:ext cx="32573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L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6864138" y="1192650"/>
            <a:ext cx="377026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M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7858148" y="1202280"/>
            <a:ext cx="35137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N</a:t>
            </a:r>
            <a:endParaRPr lang="pl-PL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Na podstawie danych (podanych przez klienta):</a:t>
            </a:r>
          </a:p>
          <a:p>
            <a:pPr lvl="1"/>
            <a:r>
              <a:rPr lang="pl-PL" dirty="0" smtClean="0"/>
              <a:t>Nazwy miast (początek i koniec podróży)</a:t>
            </a:r>
          </a:p>
          <a:p>
            <a:pPr lvl="1"/>
            <a:r>
              <a:rPr lang="pl-PL" dirty="0" smtClean="0"/>
              <a:t>Marki samochodu i rodzaju silnika</a:t>
            </a:r>
          </a:p>
          <a:p>
            <a:pPr lvl="1"/>
            <a:r>
              <a:rPr lang="pl-PL" dirty="0" smtClean="0"/>
              <a:t>Rodzaju paliwa</a:t>
            </a:r>
          </a:p>
          <a:p>
            <a:pPr lvl="1"/>
            <a:r>
              <a:rPr lang="pl-PL" dirty="0" smtClean="0"/>
              <a:t>Szacowanej średniej prędkości na trasie</a:t>
            </a:r>
          </a:p>
          <a:p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Wyliczyć:</a:t>
            </a:r>
          </a:p>
          <a:p>
            <a:pPr lvl="1"/>
            <a:r>
              <a:rPr lang="pl-PL" dirty="0" smtClean="0"/>
              <a:t>Odległość pomiędzy miastami</a:t>
            </a:r>
          </a:p>
          <a:p>
            <a:pPr lvl="1"/>
            <a:r>
              <a:rPr lang="pl-PL" dirty="0" smtClean="0"/>
              <a:t>Ilość potrzebnego paliwa</a:t>
            </a:r>
          </a:p>
          <a:p>
            <a:pPr lvl="1"/>
            <a:r>
              <a:rPr lang="pl-PL" dirty="0" smtClean="0"/>
              <a:t>Koszt paliwa</a:t>
            </a:r>
          </a:p>
          <a:p>
            <a:pPr lvl="1"/>
            <a:r>
              <a:rPr lang="pl-PL" dirty="0" smtClean="0"/>
              <a:t>Szacowany czas podróży</a:t>
            </a:r>
          </a:p>
          <a:p>
            <a:pPr lvl="1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Niezbędne bazy danych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l-PL" dirty="0" smtClean="0"/>
              <a:t>Odległości pomiędzy najważniejszymi  miastami w Polsce</a:t>
            </a:r>
          </a:p>
          <a:p>
            <a:pPr>
              <a:spcAft>
                <a:spcPts val="1200"/>
              </a:spcAft>
            </a:pPr>
            <a:r>
              <a:rPr lang="pl-PL" dirty="0" smtClean="0"/>
              <a:t>Zużycie paliwa w zależności od marki         i rodzaju silnika samochodu</a:t>
            </a:r>
          </a:p>
          <a:p>
            <a:pPr>
              <a:spcAft>
                <a:spcPts val="1200"/>
              </a:spcAft>
            </a:pPr>
            <a:r>
              <a:rPr lang="pl-PL" dirty="0" smtClean="0"/>
              <a:t>Dostępne na rynku rodzaje paliw</a:t>
            </a:r>
          </a:p>
          <a:p>
            <a:pPr>
              <a:spcAft>
                <a:spcPts val="1200"/>
              </a:spcAft>
            </a:pPr>
            <a:r>
              <a:rPr lang="pl-PL" dirty="0" smtClean="0"/>
              <a:t>Ceny paliw 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Budowanie baz danych w Excelu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6372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41300" dir="13500000" sx="101000" sy="101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214818"/>
            <a:ext cx="48291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12540000" sx="104000" sy="104000" algn="br" rotWithShape="0">
              <a:prstClr val="black">
                <a:alpha val="41000"/>
              </a:prst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1142976" y="4857760"/>
            <a:ext cx="215155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ARKUSZ : „miasta”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35375" y="3929066"/>
            <a:ext cx="198002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ARKUSZ : „dane”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Tworzenie dialogu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39528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643050"/>
            <a:ext cx="5004988" cy="314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Dowolny kształt 9"/>
          <p:cNvSpPr/>
          <p:nvPr/>
        </p:nvSpPr>
        <p:spPr>
          <a:xfrm>
            <a:off x="4929190" y="2786058"/>
            <a:ext cx="1119414" cy="734786"/>
          </a:xfrm>
          <a:custGeom>
            <a:avLst/>
            <a:gdLst>
              <a:gd name="connsiteX0" fmla="*/ 366485 w 1119414"/>
              <a:gd name="connsiteY0" fmla="*/ 5443 h 734786"/>
              <a:gd name="connsiteX1" fmla="*/ 94342 w 1119414"/>
              <a:gd name="connsiteY1" fmla="*/ 223157 h 734786"/>
              <a:gd name="connsiteX2" fmla="*/ 148771 w 1119414"/>
              <a:gd name="connsiteY2" fmla="*/ 647700 h 734786"/>
              <a:gd name="connsiteX3" fmla="*/ 986971 w 1119414"/>
              <a:gd name="connsiteY3" fmla="*/ 658586 h 734786"/>
              <a:gd name="connsiteX4" fmla="*/ 943428 w 1119414"/>
              <a:gd name="connsiteY4" fmla="*/ 190500 h 734786"/>
              <a:gd name="connsiteX5" fmla="*/ 366485 w 1119414"/>
              <a:gd name="connsiteY5" fmla="*/ 5443 h 73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414" h="734786">
                <a:moveTo>
                  <a:pt x="366485" y="5443"/>
                </a:moveTo>
                <a:cubicBezTo>
                  <a:pt x="224971" y="10886"/>
                  <a:pt x="130628" y="116114"/>
                  <a:pt x="94342" y="223157"/>
                </a:cubicBezTo>
                <a:cubicBezTo>
                  <a:pt x="58056" y="330200"/>
                  <a:pt x="0" y="575129"/>
                  <a:pt x="148771" y="647700"/>
                </a:cubicBezTo>
                <a:cubicBezTo>
                  <a:pt x="297543" y="720272"/>
                  <a:pt x="854528" y="734786"/>
                  <a:pt x="986971" y="658586"/>
                </a:cubicBezTo>
                <a:cubicBezTo>
                  <a:pt x="1119414" y="582386"/>
                  <a:pt x="1052285" y="299357"/>
                  <a:pt x="943428" y="190500"/>
                </a:cubicBezTo>
                <a:cubicBezTo>
                  <a:pt x="834571" y="81643"/>
                  <a:pt x="507999" y="0"/>
                  <a:pt x="366485" y="544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857628"/>
            <a:ext cx="448468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929198"/>
            <a:ext cx="241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21732" y="5572140"/>
            <a:ext cx="372268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Łącznik prosty ze strzałką 26"/>
          <p:cNvCxnSpPr/>
          <p:nvPr/>
        </p:nvCxnSpPr>
        <p:spPr>
          <a:xfrm rot="16200000" flipH="1">
            <a:off x="3250397" y="1607331"/>
            <a:ext cx="1143008" cy="10715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rot="10800000" flipV="1">
            <a:off x="4429124" y="3500438"/>
            <a:ext cx="928694" cy="5000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7000892" y="4925809"/>
            <a:ext cx="199285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grupa </a:t>
            </a:r>
            <a:r>
              <a:rPr lang="pl-PL" b="1" dirty="0" smtClean="0">
                <a:solidFill>
                  <a:schemeClr val="bg1"/>
                </a:solidFill>
              </a:rPr>
              <a:t>Deweloper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ze wstążki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6540500"/>
            <a:ext cx="43449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Elipsa 32"/>
          <p:cNvSpPr/>
          <p:nvPr/>
        </p:nvSpPr>
        <p:spPr>
          <a:xfrm>
            <a:off x="1714480" y="3071810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1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C:\Users\Ania\Desktop\myszka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901848">
            <a:off x="1993553" y="3239606"/>
            <a:ext cx="276225" cy="285750"/>
          </a:xfrm>
          <a:prstGeom prst="rect">
            <a:avLst/>
          </a:prstGeom>
          <a:noFill/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4" name="Elipsa 33"/>
          <p:cNvSpPr/>
          <p:nvPr/>
        </p:nvSpPr>
        <p:spPr>
          <a:xfrm>
            <a:off x="3428992" y="157161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2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6" name="Elipsa 35"/>
          <p:cNvSpPr/>
          <p:nvPr/>
        </p:nvSpPr>
        <p:spPr>
          <a:xfrm>
            <a:off x="5715008" y="335756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3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7" name="Elipsa 36"/>
          <p:cNvSpPr/>
          <p:nvPr/>
        </p:nvSpPr>
        <p:spPr>
          <a:xfrm>
            <a:off x="2071670" y="6286520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4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8" name="Elipsa 37"/>
          <p:cNvSpPr/>
          <p:nvPr/>
        </p:nvSpPr>
        <p:spPr>
          <a:xfrm>
            <a:off x="5715008" y="5429264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5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Układanie </a:t>
            </a:r>
            <a:r>
              <a:rPr lang="pl-PL" dirty="0" err="1" smtClean="0"/>
              <a:t>fomantów</a:t>
            </a:r>
            <a:r>
              <a:rPr lang="pl-PL" dirty="0" smtClean="0"/>
              <a:t> na dialogu</a:t>
            </a:r>
            <a:endParaRPr lang="pl-P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5094287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7000892" y="3286124"/>
            <a:ext cx="199285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grupa </a:t>
            </a:r>
            <a:r>
              <a:rPr lang="pl-PL" b="1" dirty="0" smtClean="0">
                <a:solidFill>
                  <a:schemeClr val="bg1"/>
                </a:solidFill>
              </a:rPr>
              <a:t>Deweloper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ze wstążki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4608" y="2925770"/>
            <a:ext cx="16383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Elipsa 15"/>
          <p:cNvSpPr/>
          <p:nvPr/>
        </p:nvSpPr>
        <p:spPr>
          <a:xfrm>
            <a:off x="4143372" y="4214818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2</a:t>
            </a:r>
            <a:endParaRPr lang="pl-PL" b="1" dirty="0">
              <a:solidFill>
                <a:srgbClr val="FF0000"/>
              </a:solidFill>
            </a:endParaRPr>
          </a:p>
        </p:txBody>
      </p:sp>
      <p:cxnSp>
        <p:nvCxnSpPr>
          <p:cNvPr id="17" name="Łącznik prosty ze strzałką 16"/>
          <p:cNvCxnSpPr>
            <a:stCxn id="11" idx="1"/>
          </p:cNvCxnSpPr>
          <p:nvPr/>
        </p:nvCxnSpPr>
        <p:spPr>
          <a:xfrm flipH="1">
            <a:off x="2857488" y="3297330"/>
            <a:ext cx="2664978" cy="2031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12" idx="1"/>
          </p:cNvCxnSpPr>
          <p:nvPr/>
        </p:nvCxnSpPr>
        <p:spPr>
          <a:xfrm flipH="1">
            <a:off x="1928794" y="3552266"/>
            <a:ext cx="3357586" cy="14483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>
            <a:stCxn id="14" idx="2"/>
          </p:cNvCxnSpPr>
          <p:nvPr/>
        </p:nvCxnSpPr>
        <p:spPr>
          <a:xfrm flipH="1">
            <a:off x="1928794" y="3764899"/>
            <a:ext cx="3704739" cy="2356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rot="10800000" flipV="1">
            <a:off x="1785918" y="3786190"/>
            <a:ext cx="4450928" cy="5715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428736"/>
            <a:ext cx="241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071678"/>
            <a:ext cx="3697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owolny kształt 9"/>
          <p:cNvSpPr/>
          <p:nvPr/>
        </p:nvSpPr>
        <p:spPr>
          <a:xfrm>
            <a:off x="5143504" y="2000240"/>
            <a:ext cx="785818" cy="983359"/>
          </a:xfrm>
          <a:custGeom>
            <a:avLst/>
            <a:gdLst>
              <a:gd name="connsiteX0" fmla="*/ 304800 w 883557"/>
              <a:gd name="connsiteY0" fmla="*/ 123371 h 1063171"/>
              <a:gd name="connsiteX1" fmla="*/ 32657 w 883557"/>
              <a:gd name="connsiteY1" fmla="*/ 406399 h 1063171"/>
              <a:gd name="connsiteX2" fmla="*/ 108857 w 883557"/>
              <a:gd name="connsiteY2" fmla="*/ 972457 h 1063171"/>
              <a:gd name="connsiteX3" fmla="*/ 642257 w 883557"/>
              <a:gd name="connsiteY3" fmla="*/ 950685 h 1063171"/>
              <a:gd name="connsiteX4" fmla="*/ 870857 w 883557"/>
              <a:gd name="connsiteY4" fmla="*/ 569685 h 1063171"/>
              <a:gd name="connsiteX5" fmla="*/ 566057 w 883557"/>
              <a:gd name="connsiteY5" fmla="*/ 79828 h 1063171"/>
              <a:gd name="connsiteX6" fmla="*/ 304800 w 883557"/>
              <a:gd name="connsiteY6" fmla="*/ 123371 h 10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557" h="1063171">
                <a:moveTo>
                  <a:pt x="304800" y="123371"/>
                </a:moveTo>
                <a:cubicBezTo>
                  <a:pt x="215900" y="177800"/>
                  <a:pt x="65314" y="264885"/>
                  <a:pt x="32657" y="406399"/>
                </a:cubicBezTo>
                <a:cubicBezTo>
                  <a:pt x="0" y="547913"/>
                  <a:pt x="7257" y="881743"/>
                  <a:pt x="108857" y="972457"/>
                </a:cubicBezTo>
                <a:cubicBezTo>
                  <a:pt x="210457" y="1063171"/>
                  <a:pt x="515257" y="1017814"/>
                  <a:pt x="642257" y="950685"/>
                </a:cubicBezTo>
                <a:cubicBezTo>
                  <a:pt x="769257" y="883556"/>
                  <a:pt x="883557" y="714828"/>
                  <a:pt x="870857" y="569685"/>
                </a:cubicBezTo>
                <a:cubicBezTo>
                  <a:pt x="858157" y="424542"/>
                  <a:pt x="664028" y="159656"/>
                  <a:pt x="566057" y="79828"/>
                </a:cubicBezTo>
                <a:cubicBezTo>
                  <a:pt x="468086" y="0"/>
                  <a:pt x="393700" y="68943"/>
                  <a:pt x="304800" y="12337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1" name="Grupa 30"/>
          <p:cNvGrpSpPr/>
          <p:nvPr/>
        </p:nvGrpSpPr>
        <p:grpSpPr>
          <a:xfrm>
            <a:off x="5286380" y="3143248"/>
            <a:ext cx="1071570" cy="642942"/>
            <a:chOff x="5286380" y="2285992"/>
            <a:chExt cx="1071570" cy="642942"/>
          </a:xfrm>
        </p:grpSpPr>
        <p:sp>
          <p:nvSpPr>
            <p:cNvPr id="11" name="Dowolny kształt 10"/>
            <p:cNvSpPr/>
            <p:nvPr/>
          </p:nvSpPr>
          <p:spPr>
            <a:xfrm>
              <a:off x="5522466" y="2285992"/>
              <a:ext cx="285752" cy="357190"/>
            </a:xfrm>
            <a:custGeom>
              <a:avLst/>
              <a:gdLst>
                <a:gd name="connsiteX0" fmla="*/ 141514 w 658585"/>
                <a:gd name="connsiteY0" fmla="*/ 14514 h 462642"/>
                <a:gd name="connsiteX1" fmla="*/ 0 w 658585"/>
                <a:gd name="connsiteY1" fmla="*/ 199571 h 462642"/>
                <a:gd name="connsiteX2" fmla="*/ 141514 w 658585"/>
                <a:gd name="connsiteY2" fmla="*/ 428171 h 462642"/>
                <a:gd name="connsiteX3" fmla="*/ 576943 w 658585"/>
                <a:gd name="connsiteY3" fmla="*/ 406400 h 462642"/>
                <a:gd name="connsiteX4" fmla="*/ 587828 w 658585"/>
                <a:gd name="connsiteY4" fmla="*/ 112486 h 462642"/>
                <a:gd name="connsiteX5" fmla="*/ 141514 w 658585"/>
                <a:gd name="connsiteY5" fmla="*/ 14514 h 46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585" h="462642">
                  <a:moveTo>
                    <a:pt x="141514" y="14514"/>
                  </a:moveTo>
                  <a:cubicBezTo>
                    <a:pt x="43543" y="29028"/>
                    <a:pt x="0" y="130628"/>
                    <a:pt x="0" y="199571"/>
                  </a:cubicBezTo>
                  <a:cubicBezTo>
                    <a:pt x="0" y="268514"/>
                    <a:pt x="45357" y="393700"/>
                    <a:pt x="141514" y="428171"/>
                  </a:cubicBezTo>
                  <a:cubicBezTo>
                    <a:pt x="237671" y="462642"/>
                    <a:pt x="502557" y="459014"/>
                    <a:pt x="576943" y="406400"/>
                  </a:cubicBezTo>
                  <a:cubicBezTo>
                    <a:pt x="651329" y="353786"/>
                    <a:pt x="658585" y="179615"/>
                    <a:pt x="587828" y="112486"/>
                  </a:cubicBezTo>
                  <a:cubicBezTo>
                    <a:pt x="517071" y="45358"/>
                    <a:pt x="239485" y="0"/>
                    <a:pt x="141514" y="14514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Dowolny kształt 11"/>
            <p:cNvSpPr/>
            <p:nvPr/>
          </p:nvSpPr>
          <p:spPr>
            <a:xfrm>
              <a:off x="5286380" y="2571744"/>
              <a:ext cx="285752" cy="285752"/>
            </a:xfrm>
            <a:custGeom>
              <a:avLst/>
              <a:gdLst>
                <a:gd name="connsiteX0" fmla="*/ 141514 w 658585"/>
                <a:gd name="connsiteY0" fmla="*/ 14514 h 462642"/>
                <a:gd name="connsiteX1" fmla="*/ 0 w 658585"/>
                <a:gd name="connsiteY1" fmla="*/ 199571 h 462642"/>
                <a:gd name="connsiteX2" fmla="*/ 141514 w 658585"/>
                <a:gd name="connsiteY2" fmla="*/ 428171 h 462642"/>
                <a:gd name="connsiteX3" fmla="*/ 576943 w 658585"/>
                <a:gd name="connsiteY3" fmla="*/ 406400 h 462642"/>
                <a:gd name="connsiteX4" fmla="*/ 587828 w 658585"/>
                <a:gd name="connsiteY4" fmla="*/ 112486 h 462642"/>
                <a:gd name="connsiteX5" fmla="*/ 141514 w 658585"/>
                <a:gd name="connsiteY5" fmla="*/ 14514 h 46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585" h="462642">
                  <a:moveTo>
                    <a:pt x="141514" y="14514"/>
                  </a:moveTo>
                  <a:cubicBezTo>
                    <a:pt x="43543" y="29028"/>
                    <a:pt x="0" y="130628"/>
                    <a:pt x="0" y="199571"/>
                  </a:cubicBezTo>
                  <a:cubicBezTo>
                    <a:pt x="0" y="268514"/>
                    <a:pt x="45357" y="393700"/>
                    <a:pt x="141514" y="428171"/>
                  </a:cubicBezTo>
                  <a:cubicBezTo>
                    <a:pt x="237671" y="462642"/>
                    <a:pt x="502557" y="459014"/>
                    <a:pt x="576943" y="406400"/>
                  </a:cubicBezTo>
                  <a:cubicBezTo>
                    <a:pt x="651329" y="353786"/>
                    <a:pt x="658585" y="179615"/>
                    <a:pt x="587828" y="112486"/>
                  </a:cubicBezTo>
                  <a:cubicBezTo>
                    <a:pt x="517071" y="45358"/>
                    <a:pt x="239485" y="0"/>
                    <a:pt x="141514" y="14514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Dowolny kształt 12"/>
            <p:cNvSpPr/>
            <p:nvPr/>
          </p:nvSpPr>
          <p:spPr>
            <a:xfrm>
              <a:off x="6072198" y="2571744"/>
              <a:ext cx="285752" cy="357190"/>
            </a:xfrm>
            <a:custGeom>
              <a:avLst/>
              <a:gdLst>
                <a:gd name="connsiteX0" fmla="*/ 141514 w 658585"/>
                <a:gd name="connsiteY0" fmla="*/ 14514 h 462642"/>
                <a:gd name="connsiteX1" fmla="*/ 0 w 658585"/>
                <a:gd name="connsiteY1" fmla="*/ 199571 h 462642"/>
                <a:gd name="connsiteX2" fmla="*/ 141514 w 658585"/>
                <a:gd name="connsiteY2" fmla="*/ 428171 h 462642"/>
                <a:gd name="connsiteX3" fmla="*/ 576943 w 658585"/>
                <a:gd name="connsiteY3" fmla="*/ 406400 h 462642"/>
                <a:gd name="connsiteX4" fmla="*/ 587828 w 658585"/>
                <a:gd name="connsiteY4" fmla="*/ 112486 h 462642"/>
                <a:gd name="connsiteX5" fmla="*/ 141514 w 658585"/>
                <a:gd name="connsiteY5" fmla="*/ 14514 h 46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585" h="462642">
                  <a:moveTo>
                    <a:pt x="141514" y="14514"/>
                  </a:moveTo>
                  <a:cubicBezTo>
                    <a:pt x="43543" y="29028"/>
                    <a:pt x="0" y="130628"/>
                    <a:pt x="0" y="199571"/>
                  </a:cubicBezTo>
                  <a:cubicBezTo>
                    <a:pt x="0" y="268514"/>
                    <a:pt x="45357" y="393700"/>
                    <a:pt x="141514" y="428171"/>
                  </a:cubicBezTo>
                  <a:cubicBezTo>
                    <a:pt x="237671" y="462642"/>
                    <a:pt x="502557" y="459014"/>
                    <a:pt x="576943" y="406400"/>
                  </a:cubicBezTo>
                  <a:cubicBezTo>
                    <a:pt x="651329" y="353786"/>
                    <a:pt x="658585" y="179615"/>
                    <a:pt x="587828" y="112486"/>
                  </a:cubicBezTo>
                  <a:cubicBezTo>
                    <a:pt x="517071" y="45358"/>
                    <a:pt x="239485" y="0"/>
                    <a:pt x="141514" y="14514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Dowolny kształt 13"/>
            <p:cNvSpPr/>
            <p:nvPr/>
          </p:nvSpPr>
          <p:spPr>
            <a:xfrm>
              <a:off x="5572132" y="2643182"/>
              <a:ext cx="285752" cy="285752"/>
            </a:xfrm>
            <a:custGeom>
              <a:avLst/>
              <a:gdLst>
                <a:gd name="connsiteX0" fmla="*/ 141514 w 658585"/>
                <a:gd name="connsiteY0" fmla="*/ 14514 h 462642"/>
                <a:gd name="connsiteX1" fmla="*/ 0 w 658585"/>
                <a:gd name="connsiteY1" fmla="*/ 199571 h 462642"/>
                <a:gd name="connsiteX2" fmla="*/ 141514 w 658585"/>
                <a:gd name="connsiteY2" fmla="*/ 428171 h 462642"/>
                <a:gd name="connsiteX3" fmla="*/ 576943 w 658585"/>
                <a:gd name="connsiteY3" fmla="*/ 406400 h 462642"/>
                <a:gd name="connsiteX4" fmla="*/ 587828 w 658585"/>
                <a:gd name="connsiteY4" fmla="*/ 112486 h 462642"/>
                <a:gd name="connsiteX5" fmla="*/ 141514 w 658585"/>
                <a:gd name="connsiteY5" fmla="*/ 14514 h 46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585" h="462642">
                  <a:moveTo>
                    <a:pt x="141514" y="14514"/>
                  </a:moveTo>
                  <a:cubicBezTo>
                    <a:pt x="43543" y="29028"/>
                    <a:pt x="0" y="130628"/>
                    <a:pt x="0" y="199571"/>
                  </a:cubicBezTo>
                  <a:cubicBezTo>
                    <a:pt x="0" y="268514"/>
                    <a:pt x="45357" y="393700"/>
                    <a:pt x="141514" y="428171"/>
                  </a:cubicBezTo>
                  <a:cubicBezTo>
                    <a:pt x="237671" y="462642"/>
                    <a:pt x="502557" y="459014"/>
                    <a:pt x="576943" y="406400"/>
                  </a:cubicBezTo>
                  <a:cubicBezTo>
                    <a:pt x="651329" y="353786"/>
                    <a:pt x="658585" y="179615"/>
                    <a:pt x="587828" y="112486"/>
                  </a:cubicBezTo>
                  <a:cubicBezTo>
                    <a:pt x="517071" y="45358"/>
                    <a:pt x="239485" y="0"/>
                    <a:pt x="141514" y="14514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5" name="Elipsa 14"/>
          <p:cNvSpPr/>
          <p:nvPr/>
        </p:nvSpPr>
        <p:spPr>
          <a:xfrm>
            <a:off x="5715008" y="2071678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1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204902"/>
            <a:ext cx="241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Układanie </a:t>
            </a:r>
            <a:r>
              <a:rPr lang="pl-PL" dirty="0" err="1" smtClean="0"/>
              <a:t>fomantów</a:t>
            </a:r>
            <a:r>
              <a:rPr lang="pl-PL" dirty="0" smtClean="0"/>
              <a:t> na dialogu</a:t>
            </a:r>
            <a:endParaRPr lang="pl-P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4286280" cy="412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849434"/>
            <a:ext cx="3697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owolny kształt 9"/>
          <p:cNvSpPr/>
          <p:nvPr/>
        </p:nvSpPr>
        <p:spPr>
          <a:xfrm>
            <a:off x="5929322" y="1785925"/>
            <a:ext cx="1428760" cy="428629"/>
          </a:xfrm>
          <a:custGeom>
            <a:avLst/>
            <a:gdLst>
              <a:gd name="connsiteX0" fmla="*/ 304800 w 883557"/>
              <a:gd name="connsiteY0" fmla="*/ 123371 h 1063171"/>
              <a:gd name="connsiteX1" fmla="*/ 32657 w 883557"/>
              <a:gd name="connsiteY1" fmla="*/ 406399 h 1063171"/>
              <a:gd name="connsiteX2" fmla="*/ 108857 w 883557"/>
              <a:gd name="connsiteY2" fmla="*/ 972457 h 1063171"/>
              <a:gd name="connsiteX3" fmla="*/ 642257 w 883557"/>
              <a:gd name="connsiteY3" fmla="*/ 950685 h 1063171"/>
              <a:gd name="connsiteX4" fmla="*/ 870857 w 883557"/>
              <a:gd name="connsiteY4" fmla="*/ 569685 h 1063171"/>
              <a:gd name="connsiteX5" fmla="*/ 566057 w 883557"/>
              <a:gd name="connsiteY5" fmla="*/ 79828 h 1063171"/>
              <a:gd name="connsiteX6" fmla="*/ 304800 w 883557"/>
              <a:gd name="connsiteY6" fmla="*/ 123371 h 10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557" h="1063171">
                <a:moveTo>
                  <a:pt x="304800" y="123371"/>
                </a:moveTo>
                <a:cubicBezTo>
                  <a:pt x="215900" y="177800"/>
                  <a:pt x="65314" y="264885"/>
                  <a:pt x="32657" y="406399"/>
                </a:cubicBezTo>
                <a:cubicBezTo>
                  <a:pt x="0" y="547913"/>
                  <a:pt x="7257" y="881743"/>
                  <a:pt x="108857" y="972457"/>
                </a:cubicBezTo>
                <a:cubicBezTo>
                  <a:pt x="210457" y="1063171"/>
                  <a:pt x="515257" y="1017814"/>
                  <a:pt x="642257" y="950685"/>
                </a:cubicBezTo>
                <a:cubicBezTo>
                  <a:pt x="769257" y="883556"/>
                  <a:pt x="883557" y="714828"/>
                  <a:pt x="870857" y="569685"/>
                </a:cubicBezTo>
                <a:cubicBezTo>
                  <a:pt x="858157" y="424542"/>
                  <a:pt x="664028" y="159656"/>
                  <a:pt x="566057" y="79828"/>
                </a:cubicBezTo>
                <a:cubicBezTo>
                  <a:pt x="468086" y="0"/>
                  <a:pt x="393700" y="68943"/>
                  <a:pt x="304800" y="12337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907030"/>
            <a:ext cx="186171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rostokąt 10"/>
          <p:cNvSpPr/>
          <p:nvPr/>
        </p:nvSpPr>
        <p:spPr>
          <a:xfrm>
            <a:off x="670804" y="2032898"/>
            <a:ext cx="642942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Dowolny kształt 12"/>
          <p:cNvSpPr/>
          <p:nvPr/>
        </p:nvSpPr>
        <p:spPr>
          <a:xfrm>
            <a:off x="500035" y="1857364"/>
            <a:ext cx="2071702" cy="500066"/>
          </a:xfrm>
          <a:custGeom>
            <a:avLst/>
            <a:gdLst>
              <a:gd name="connsiteX0" fmla="*/ 429986 w 2561771"/>
              <a:gd name="connsiteY0" fmla="*/ 48985 h 662214"/>
              <a:gd name="connsiteX1" fmla="*/ 59871 w 2561771"/>
              <a:gd name="connsiteY1" fmla="*/ 157842 h 662214"/>
              <a:gd name="connsiteX2" fmla="*/ 70757 w 2561771"/>
              <a:gd name="connsiteY2" fmla="*/ 495300 h 662214"/>
              <a:gd name="connsiteX3" fmla="*/ 473529 w 2561771"/>
              <a:gd name="connsiteY3" fmla="*/ 593271 h 662214"/>
              <a:gd name="connsiteX4" fmla="*/ 1540329 w 2561771"/>
              <a:gd name="connsiteY4" fmla="*/ 571500 h 662214"/>
              <a:gd name="connsiteX5" fmla="*/ 2302329 w 2561771"/>
              <a:gd name="connsiteY5" fmla="*/ 582385 h 662214"/>
              <a:gd name="connsiteX6" fmla="*/ 2324100 w 2561771"/>
              <a:gd name="connsiteY6" fmla="*/ 92528 h 662214"/>
              <a:gd name="connsiteX7" fmla="*/ 876300 w 2561771"/>
              <a:gd name="connsiteY7" fmla="*/ 27214 h 662214"/>
              <a:gd name="connsiteX8" fmla="*/ 429986 w 2561771"/>
              <a:gd name="connsiteY8" fmla="*/ 48985 h 66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1771" h="662214">
                <a:moveTo>
                  <a:pt x="429986" y="48985"/>
                </a:moveTo>
                <a:cubicBezTo>
                  <a:pt x="293915" y="70756"/>
                  <a:pt x="119742" y="83456"/>
                  <a:pt x="59871" y="157842"/>
                </a:cubicBezTo>
                <a:cubicBezTo>
                  <a:pt x="0" y="232228"/>
                  <a:pt x="1814" y="422729"/>
                  <a:pt x="70757" y="495300"/>
                </a:cubicBezTo>
                <a:cubicBezTo>
                  <a:pt x="139700" y="567871"/>
                  <a:pt x="228600" y="580571"/>
                  <a:pt x="473529" y="593271"/>
                </a:cubicBezTo>
                <a:cubicBezTo>
                  <a:pt x="718458" y="605971"/>
                  <a:pt x="1540329" y="571500"/>
                  <a:pt x="1540329" y="571500"/>
                </a:cubicBezTo>
                <a:cubicBezTo>
                  <a:pt x="1845129" y="569686"/>
                  <a:pt x="2171701" y="662214"/>
                  <a:pt x="2302329" y="582385"/>
                </a:cubicBezTo>
                <a:cubicBezTo>
                  <a:pt x="2432957" y="502556"/>
                  <a:pt x="2561771" y="185056"/>
                  <a:pt x="2324100" y="92528"/>
                </a:cubicBezTo>
                <a:cubicBezTo>
                  <a:pt x="2086429" y="0"/>
                  <a:pt x="1197428" y="30842"/>
                  <a:pt x="876300" y="27214"/>
                </a:cubicBezTo>
                <a:cubicBezTo>
                  <a:pt x="555172" y="23586"/>
                  <a:pt x="566058" y="27214"/>
                  <a:pt x="429986" y="4898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857224" y="2071678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1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C:\Users\Ania\Desktop\myszkaL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67899">
            <a:off x="1119636" y="2117258"/>
            <a:ext cx="276225" cy="285750"/>
          </a:xfrm>
          <a:prstGeom prst="rect">
            <a:avLst/>
          </a:prstGeom>
          <a:noFill/>
        </p:spPr>
      </p:pic>
      <p:sp>
        <p:nvSpPr>
          <p:cNvPr id="17" name="Elipsa 16"/>
          <p:cNvSpPr/>
          <p:nvPr/>
        </p:nvSpPr>
        <p:spPr>
          <a:xfrm>
            <a:off x="7215206" y="1857363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2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3143248"/>
            <a:ext cx="3857572" cy="35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7079741" y="2711231"/>
            <a:ext cx="199285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grupa </a:t>
            </a:r>
            <a:r>
              <a:rPr lang="pl-PL" b="1" dirty="0" smtClean="0">
                <a:solidFill>
                  <a:schemeClr val="bg1"/>
                </a:solidFill>
              </a:rPr>
              <a:t>Deweloper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ze wstążki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9" name="Dowolny kształt 18"/>
          <p:cNvSpPr/>
          <p:nvPr/>
        </p:nvSpPr>
        <p:spPr>
          <a:xfrm>
            <a:off x="5304971" y="3552372"/>
            <a:ext cx="481475" cy="348342"/>
          </a:xfrm>
          <a:custGeom>
            <a:avLst/>
            <a:gdLst>
              <a:gd name="connsiteX0" fmla="*/ 159658 w 653144"/>
              <a:gd name="connsiteY0" fmla="*/ 50799 h 348342"/>
              <a:gd name="connsiteX1" fmla="*/ 50800 w 653144"/>
              <a:gd name="connsiteY1" fmla="*/ 170542 h 348342"/>
              <a:gd name="connsiteX2" fmla="*/ 94343 w 653144"/>
              <a:gd name="connsiteY2" fmla="*/ 322942 h 348342"/>
              <a:gd name="connsiteX3" fmla="*/ 616858 w 653144"/>
              <a:gd name="connsiteY3" fmla="*/ 301171 h 348342"/>
              <a:gd name="connsiteX4" fmla="*/ 312058 w 653144"/>
              <a:gd name="connsiteY4" fmla="*/ 39914 h 348342"/>
              <a:gd name="connsiteX5" fmla="*/ 159658 w 653144"/>
              <a:gd name="connsiteY5" fmla="*/ 50799 h 34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144" h="348342">
                <a:moveTo>
                  <a:pt x="159658" y="50799"/>
                </a:moveTo>
                <a:cubicBezTo>
                  <a:pt x="116115" y="72570"/>
                  <a:pt x="61686" y="125185"/>
                  <a:pt x="50800" y="170542"/>
                </a:cubicBezTo>
                <a:cubicBezTo>
                  <a:pt x="39914" y="215899"/>
                  <a:pt x="0" y="301171"/>
                  <a:pt x="94343" y="322942"/>
                </a:cubicBezTo>
                <a:cubicBezTo>
                  <a:pt x="188686" y="344713"/>
                  <a:pt x="580572" y="348342"/>
                  <a:pt x="616858" y="301171"/>
                </a:cubicBezTo>
                <a:cubicBezTo>
                  <a:pt x="653144" y="254000"/>
                  <a:pt x="386444" y="79828"/>
                  <a:pt x="312058" y="39914"/>
                </a:cubicBezTo>
                <a:cubicBezTo>
                  <a:pt x="237672" y="0"/>
                  <a:pt x="203201" y="29028"/>
                  <a:pt x="159658" y="5079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5643570" y="3500438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3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56" y="4526207"/>
            <a:ext cx="5072098" cy="61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Łącznik prosty ze strzałką 23"/>
          <p:cNvCxnSpPr/>
          <p:nvPr/>
        </p:nvCxnSpPr>
        <p:spPr>
          <a:xfrm>
            <a:off x="3643306" y="1500174"/>
            <a:ext cx="1428760" cy="5715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rot="5400000">
            <a:off x="5250661" y="2893215"/>
            <a:ext cx="571504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9" idx="1"/>
          </p:cNvCxnSpPr>
          <p:nvPr/>
        </p:nvCxnSpPr>
        <p:spPr>
          <a:xfrm flipH="1">
            <a:off x="4714876" y="3722914"/>
            <a:ext cx="627543" cy="9919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owolny kształt 34"/>
          <p:cNvSpPr/>
          <p:nvPr/>
        </p:nvSpPr>
        <p:spPr>
          <a:xfrm rot="18837929">
            <a:off x="5331575" y="3813674"/>
            <a:ext cx="400513" cy="295732"/>
          </a:xfrm>
          <a:custGeom>
            <a:avLst/>
            <a:gdLst>
              <a:gd name="connsiteX0" fmla="*/ 159658 w 653144"/>
              <a:gd name="connsiteY0" fmla="*/ 50799 h 348342"/>
              <a:gd name="connsiteX1" fmla="*/ 50800 w 653144"/>
              <a:gd name="connsiteY1" fmla="*/ 170542 h 348342"/>
              <a:gd name="connsiteX2" fmla="*/ 94343 w 653144"/>
              <a:gd name="connsiteY2" fmla="*/ 322942 h 348342"/>
              <a:gd name="connsiteX3" fmla="*/ 616858 w 653144"/>
              <a:gd name="connsiteY3" fmla="*/ 301171 h 348342"/>
              <a:gd name="connsiteX4" fmla="*/ 312058 w 653144"/>
              <a:gd name="connsiteY4" fmla="*/ 39914 h 348342"/>
              <a:gd name="connsiteX5" fmla="*/ 159658 w 653144"/>
              <a:gd name="connsiteY5" fmla="*/ 50799 h 34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144" h="348342">
                <a:moveTo>
                  <a:pt x="159658" y="50799"/>
                </a:moveTo>
                <a:cubicBezTo>
                  <a:pt x="116115" y="72570"/>
                  <a:pt x="61686" y="125185"/>
                  <a:pt x="50800" y="170542"/>
                </a:cubicBezTo>
                <a:cubicBezTo>
                  <a:pt x="39914" y="215899"/>
                  <a:pt x="0" y="301171"/>
                  <a:pt x="94343" y="322942"/>
                </a:cubicBezTo>
                <a:cubicBezTo>
                  <a:pt x="188686" y="344713"/>
                  <a:pt x="580572" y="348342"/>
                  <a:pt x="616858" y="301171"/>
                </a:cubicBezTo>
                <a:cubicBezTo>
                  <a:pt x="653144" y="254000"/>
                  <a:pt x="386444" y="79828"/>
                  <a:pt x="312058" y="39914"/>
                </a:cubicBezTo>
                <a:cubicBezTo>
                  <a:pt x="237672" y="0"/>
                  <a:pt x="203201" y="29028"/>
                  <a:pt x="159658" y="5079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Elipsa 35"/>
          <p:cNvSpPr/>
          <p:nvPr/>
        </p:nvSpPr>
        <p:spPr>
          <a:xfrm>
            <a:off x="5365298" y="410324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4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5500702"/>
            <a:ext cx="4381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Łącznik prosty ze strzałką 37"/>
          <p:cNvCxnSpPr>
            <a:stCxn id="36" idx="6"/>
          </p:cNvCxnSpPr>
          <p:nvPr/>
        </p:nvCxnSpPr>
        <p:spPr>
          <a:xfrm>
            <a:off x="5722488" y="4281837"/>
            <a:ext cx="349710" cy="143317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Łącze komórki</a:t>
            </a:r>
            <a:endParaRPr lang="pl-P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4286280" cy="412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675972"/>
            <a:ext cx="14675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Dowolny kształt 28"/>
          <p:cNvSpPr/>
          <p:nvPr/>
        </p:nvSpPr>
        <p:spPr>
          <a:xfrm>
            <a:off x="428596" y="3500437"/>
            <a:ext cx="1785950" cy="1714513"/>
          </a:xfrm>
          <a:custGeom>
            <a:avLst/>
            <a:gdLst>
              <a:gd name="connsiteX0" fmla="*/ 235857 w 1966686"/>
              <a:gd name="connsiteY0" fmla="*/ 221343 h 1803401"/>
              <a:gd name="connsiteX1" fmla="*/ 290286 w 1966686"/>
              <a:gd name="connsiteY1" fmla="*/ 1571172 h 1803401"/>
              <a:gd name="connsiteX2" fmla="*/ 1161143 w 1966686"/>
              <a:gd name="connsiteY2" fmla="*/ 1614715 h 1803401"/>
              <a:gd name="connsiteX3" fmla="*/ 1792515 w 1966686"/>
              <a:gd name="connsiteY3" fmla="*/ 1473200 h 1803401"/>
              <a:gd name="connsiteX4" fmla="*/ 1705429 w 1966686"/>
              <a:gd name="connsiteY4" fmla="*/ 243115 h 1803401"/>
              <a:gd name="connsiteX5" fmla="*/ 235857 w 1966686"/>
              <a:gd name="connsiteY5" fmla="*/ 221343 h 180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6686" h="1803401">
                <a:moveTo>
                  <a:pt x="235857" y="221343"/>
                </a:moveTo>
                <a:cubicBezTo>
                  <a:pt x="0" y="442686"/>
                  <a:pt x="136072" y="1338943"/>
                  <a:pt x="290286" y="1571172"/>
                </a:cubicBezTo>
                <a:cubicBezTo>
                  <a:pt x="444500" y="1803401"/>
                  <a:pt x="910772" y="1631044"/>
                  <a:pt x="1161143" y="1614715"/>
                </a:cubicBezTo>
                <a:cubicBezTo>
                  <a:pt x="1411515" y="1598386"/>
                  <a:pt x="1701801" y="1701800"/>
                  <a:pt x="1792515" y="1473200"/>
                </a:cubicBezTo>
                <a:cubicBezTo>
                  <a:pt x="1883229" y="1244600"/>
                  <a:pt x="1966686" y="451758"/>
                  <a:pt x="1705429" y="243115"/>
                </a:cubicBezTo>
                <a:cubicBezTo>
                  <a:pt x="1444172" y="34472"/>
                  <a:pt x="471714" y="0"/>
                  <a:pt x="235857" y="22134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7" name="Grupa 66"/>
          <p:cNvGrpSpPr/>
          <p:nvPr/>
        </p:nvGrpSpPr>
        <p:grpSpPr>
          <a:xfrm>
            <a:off x="4786314" y="785794"/>
            <a:ext cx="3857652" cy="1886383"/>
            <a:chOff x="4429124" y="1000108"/>
            <a:chExt cx="3857652" cy="1886383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9124" y="1000108"/>
              <a:ext cx="3857652" cy="1886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pole tekstowe 50"/>
            <p:cNvSpPr txBox="1"/>
            <p:nvPr/>
          </p:nvSpPr>
          <p:spPr>
            <a:xfrm>
              <a:off x="5214942" y="2218543"/>
              <a:ext cx="10467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>
                  <a:solidFill>
                    <a:schemeClr val="bg1"/>
                  </a:solidFill>
                </a:rPr>
                <a:t>dane!$M$15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52" name="Dowolny kształt 51"/>
            <p:cNvSpPr/>
            <p:nvPr/>
          </p:nvSpPr>
          <p:spPr>
            <a:xfrm>
              <a:off x="5072066" y="2214554"/>
              <a:ext cx="1705429" cy="285752"/>
            </a:xfrm>
            <a:custGeom>
              <a:avLst/>
              <a:gdLst>
                <a:gd name="connsiteX0" fmla="*/ 286657 w 1705429"/>
                <a:gd name="connsiteY0" fmla="*/ 85272 h 370115"/>
                <a:gd name="connsiteX1" fmla="*/ 90715 w 1705429"/>
                <a:gd name="connsiteY1" fmla="*/ 161472 h 370115"/>
                <a:gd name="connsiteX2" fmla="*/ 134257 w 1705429"/>
                <a:gd name="connsiteY2" fmla="*/ 259443 h 370115"/>
                <a:gd name="connsiteX3" fmla="*/ 896257 w 1705429"/>
                <a:gd name="connsiteY3" fmla="*/ 368301 h 370115"/>
                <a:gd name="connsiteX4" fmla="*/ 1625600 w 1705429"/>
                <a:gd name="connsiteY4" fmla="*/ 270329 h 370115"/>
                <a:gd name="connsiteX5" fmla="*/ 1375229 w 1705429"/>
                <a:gd name="connsiteY5" fmla="*/ 30843 h 370115"/>
                <a:gd name="connsiteX6" fmla="*/ 286657 w 1705429"/>
                <a:gd name="connsiteY6" fmla="*/ 85272 h 37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5429" h="370115">
                  <a:moveTo>
                    <a:pt x="286657" y="85272"/>
                  </a:moveTo>
                  <a:cubicBezTo>
                    <a:pt x="72571" y="107044"/>
                    <a:pt x="116115" y="132444"/>
                    <a:pt x="90715" y="161472"/>
                  </a:cubicBezTo>
                  <a:cubicBezTo>
                    <a:pt x="65315" y="190500"/>
                    <a:pt x="0" y="224972"/>
                    <a:pt x="134257" y="259443"/>
                  </a:cubicBezTo>
                  <a:cubicBezTo>
                    <a:pt x="268514" y="293914"/>
                    <a:pt x="647700" y="366487"/>
                    <a:pt x="896257" y="368301"/>
                  </a:cubicBezTo>
                  <a:cubicBezTo>
                    <a:pt x="1144814" y="370115"/>
                    <a:pt x="1545771" y="326572"/>
                    <a:pt x="1625600" y="270329"/>
                  </a:cubicBezTo>
                  <a:cubicBezTo>
                    <a:pt x="1705429" y="214086"/>
                    <a:pt x="1591129" y="61686"/>
                    <a:pt x="1375229" y="30843"/>
                  </a:cubicBezTo>
                  <a:cubicBezTo>
                    <a:pt x="1159329" y="0"/>
                    <a:pt x="500743" y="63501"/>
                    <a:pt x="286657" y="85272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854479"/>
            <a:ext cx="5735655" cy="200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3357562"/>
            <a:ext cx="4794728" cy="202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spPr>
      </p:pic>
      <p:sp>
        <p:nvSpPr>
          <p:cNvPr id="50" name="pole tekstowe 49"/>
          <p:cNvSpPr txBox="1"/>
          <p:nvPr/>
        </p:nvSpPr>
        <p:spPr>
          <a:xfrm>
            <a:off x="5357786" y="2786058"/>
            <a:ext cx="378621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Wycinek arkusza </a:t>
            </a:r>
            <a:r>
              <a:rPr lang="pl-PL" b="1" dirty="0" smtClean="0">
                <a:solidFill>
                  <a:schemeClr val="bg1"/>
                </a:solidFill>
              </a:rPr>
              <a:t>„dane” </a:t>
            </a:r>
            <a:r>
              <a:rPr lang="pl-PL" dirty="0" smtClean="0">
                <a:solidFill>
                  <a:schemeClr val="bg1"/>
                </a:solidFill>
              </a:rPr>
              <a:t>z łączami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 komórek (przykładowe dane)</a:t>
            </a:r>
          </a:p>
        </p:txBody>
      </p:sp>
      <p:cxnSp>
        <p:nvCxnSpPr>
          <p:cNvPr id="32" name="Łącznik prosty ze strzałką 31"/>
          <p:cNvCxnSpPr>
            <a:stCxn id="5124" idx="3"/>
            <a:endCxn id="52" idx="2"/>
          </p:cNvCxnSpPr>
          <p:nvPr/>
        </p:nvCxnSpPr>
        <p:spPr>
          <a:xfrm flipV="1">
            <a:off x="2039012" y="2200546"/>
            <a:ext cx="3524501" cy="21540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Dowolny kształt 69"/>
          <p:cNvSpPr/>
          <p:nvPr/>
        </p:nvSpPr>
        <p:spPr>
          <a:xfrm>
            <a:off x="5644243" y="4980214"/>
            <a:ext cx="304800" cy="301172"/>
          </a:xfrm>
          <a:custGeom>
            <a:avLst/>
            <a:gdLst>
              <a:gd name="connsiteX0" fmla="*/ 70757 w 304800"/>
              <a:gd name="connsiteY0" fmla="*/ 16329 h 301172"/>
              <a:gd name="connsiteX1" fmla="*/ 5443 w 304800"/>
              <a:gd name="connsiteY1" fmla="*/ 136072 h 301172"/>
              <a:gd name="connsiteX2" fmla="*/ 103414 w 304800"/>
              <a:gd name="connsiteY2" fmla="*/ 288472 h 301172"/>
              <a:gd name="connsiteX3" fmla="*/ 277586 w 304800"/>
              <a:gd name="connsiteY3" fmla="*/ 212272 h 301172"/>
              <a:gd name="connsiteX4" fmla="*/ 266700 w 304800"/>
              <a:gd name="connsiteY4" fmla="*/ 38100 h 301172"/>
              <a:gd name="connsiteX5" fmla="*/ 70757 w 304800"/>
              <a:gd name="connsiteY5" fmla="*/ 16329 h 30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" h="301172">
                <a:moveTo>
                  <a:pt x="70757" y="16329"/>
                </a:moveTo>
                <a:cubicBezTo>
                  <a:pt x="27214" y="32658"/>
                  <a:pt x="0" y="90715"/>
                  <a:pt x="5443" y="136072"/>
                </a:cubicBezTo>
                <a:cubicBezTo>
                  <a:pt x="10886" y="181429"/>
                  <a:pt x="58057" y="275772"/>
                  <a:pt x="103414" y="288472"/>
                </a:cubicBezTo>
                <a:cubicBezTo>
                  <a:pt x="148771" y="301172"/>
                  <a:pt x="250372" y="254001"/>
                  <a:pt x="277586" y="212272"/>
                </a:cubicBezTo>
                <a:cubicBezTo>
                  <a:pt x="304800" y="170543"/>
                  <a:pt x="295728" y="68943"/>
                  <a:pt x="266700" y="38100"/>
                </a:cubicBezTo>
                <a:cubicBezTo>
                  <a:pt x="237672" y="7257"/>
                  <a:pt x="114300" y="0"/>
                  <a:pt x="70757" y="1632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pole tekstowe 70"/>
          <p:cNvSpPr txBox="1"/>
          <p:nvPr/>
        </p:nvSpPr>
        <p:spPr>
          <a:xfrm>
            <a:off x="6500826" y="6143644"/>
            <a:ext cx="178595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Podgląd formuł.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obliczeń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32131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587896"/>
            <a:ext cx="7532687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857224" y="1571612"/>
            <a:ext cx="32573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L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143108" y="1571612"/>
            <a:ext cx="377026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M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000364" y="1571612"/>
            <a:ext cx="35137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N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42844" y="2478534"/>
            <a:ext cx="383438" cy="3077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rgbClr val="C00000"/>
                </a:solidFill>
              </a:rPr>
              <a:t>20</a:t>
            </a:r>
            <a:endParaRPr lang="pl-PL" sz="1400" b="1" dirty="0">
              <a:solidFill>
                <a:srgbClr val="C0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42844" y="2764286"/>
            <a:ext cx="383438" cy="3077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rgbClr val="C00000"/>
                </a:solidFill>
              </a:rPr>
              <a:t>21</a:t>
            </a:r>
            <a:endParaRPr lang="pl-PL" sz="1400" b="1" dirty="0">
              <a:solidFill>
                <a:srgbClr val="C0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42844" y="3033030"/>
            <a:ext cx="383438" cy="3077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rgbClr val="C00000"/>
                </a:solidFill>
              </a:rPr>
              <a:t>22</a:t>
            </a:r>
            <a:endParaRPr lang="pl-PL" sz="1400" b="1" dirty="0">
              <a:solidFill>
                <a:srgbClr val="C0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42844" y="3297010"/>
            <a:ext cx="383438" cy="3077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rgbClr val="C00000"/>
                </a:solidFill>
              </a:rPr>
              <a:t>23</a:t>
            </a:r>
            <a:endParaRPr lang="pl-PL" sz="1400" b="1" dirty="0">
              <a:solidFill>
                <a:srgbClr val="C00000"/>
              </a:solidFill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714348" y="5231705"/>
            <a:ext cx="383438" cy="1126253"/>
            <a:chOff x="295244" y="2488058"/>
            <a:chExt cx="383438" cy="1126253"/>
          </a:xfrm>
        </p:grpSpPr>
        <p:sp>
          <p:nvSpPr>
            <p:cNvPr id="13" name="pole tekstowe 12"/>
            <p:cNvSpPr txBox="1"/>
            <p:nvPr/>
          </p:nvSpPr>
          <p:spPr>
            <a:xfrm>
              <a:off x="295244" y="2488058"/>
              <a:ext cx="383438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1400" b="1" dirty="0" smtClean="0">
                  <a:solidFill>
                    <a:srgbClr val="C00000"/>
                  </a:solidFill>
                </a:rPr>
                <a:t>20</a:t>
              </a:r>
              <a:endParaRPr lang="pl-PL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295244" y="2773810"/>
              <a:ext cx="383438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1400" b="1" dirty="0" smtClean="0">
                  <a:solidFill>
                    <a:srgbClr val="C00000"/>
                  </a:solidFill>
                </a:rPr>
                <a:t>21</a:t>
              </a:r>
              <a:endParaRPr lang="pl-PL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295244" y="3042554"/>
              <a:ext cx="383438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1400" b="1" dirty="0" smtClean="0">
                  <a:solidFill>
                    <a:srgbClr val="C00000"/>
                  </a:solidFill>
                </a:rPr>
                <a:t>22</a:t>
              </a:r>
              <a:endParaRPr lang="pl-PL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295244" y="3306534"/>
              <a:ext cx="383438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1400" b="1" dirty="0" smtClean="0">
                  <a:solidFill>
                    <a:srgbClr val="C00000"/>
                  </a:solidFill>
                </a:rPr>
                <a:t>23</a:t>
              </a:r>
              <a:endParaRPr lang="pl-PL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2" name="pole tekstowe 21"/>
          <p:cNvSpPr txBox="1"/>
          <p:nvPr/>
        </p:nvSpPr>
        <p:spPr>
          <a:xfrm>
            <a:off x="1571604" y="4274114"/>
            <a:ext cx="32573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L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4500562" y="4274114"/>
            <a:ext cx="377026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M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7429520" y="4274114"/>
            <a:ext cx="35137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N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071678"/>
            <a:ext cx="4794728" cy="202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pole tekstowe 26"/>
          <p:cNvSpPr txBox="1"/>
          <p:nvPr/>
        </p:nvSpPr>
        <p:spPr>
          <a:xfrm>
            <a:off x="6143636" y="1785926"/>
            <a:ext cx="377026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M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4714876" y="1785926"/>
            <a:ext cx="32573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L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7786710" y="1785926"/>
            <a:ext cx="35137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N</a:t>
            </a:r>
            <a:endParaRPr lang="pl-PL" b="1" dirty="0">
              <a:solidFill>
                <a:srgbClr val="C00000"/>
              </a:solidFill>
            </a:endParaRPr>
          </a:p>
        </p:txBody>
      </p:sp>
      <p:grpSp>
        <p:nvGrpSpPr>
          <p:cNvPr id="31" name="Grupa 30"/>
          <p:cNvGrpSpPr/>
          <p:nvPr/>
        </p:nvGrpSpPr>
        <p:grpSpPr>
          <a:xfrm>
            <a:off x="3879392" y="2643182"/>
            <a:ext cx="389236" cy="1126253"/>
            <a:chOff x="295244" y="2488058"/>
            <a:chExt cx="389236" cy="1126253"/>
          </a:xfrm>
        </p:grpSpPr>
        <p:sp>
          <p:nvSpPr>
            <p:cNvPr id="32" name="pole tekstowe 31"/>
            <p:cNvSpPr txBox="1"/>
            <p:nvPr/>
          </p:nvSpPr>
          <p:spPr>
            <a:xfrm>
              <a:off x="299280" y="2488058"/>
              <a:ext cx="385200" cy="5232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rgbClr val="C00000"/>
                  </a:solidFill>
                </a:rPr>
                <a:t>11</a:t>
              </a:r>
              <a:endParaRPr lang="pl-PL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33" name="pole tekstowe 32"/>
            <p:cNvSpPr txBox="1"/>
            <p:nvPr/>
          </p:nvSpPr>
          <p:spPr>
            <a:xfrm>
              <a:off x="295244" y="2773810"/>
              <a:ext cx="383438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1400" b="1" dirty="0" smtClean="0">
                  <a:solidFill>
                    <a:srgbClr val="C00000"/>
                  </a:solidFill>
                </a:rPr>
                <a:t>12</a:t>
              </a:r>
              <a:endParaRPr lang="pl-PL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34" name="pole tekstowe 33"/>
            <p:cNvSpPr txBox="1"/>
            <p:nvPr/>
          </p:nvSpPr>
          <p:spPr>
            <a:xfrm>
              <a:off x="295244" y="3042554"/>
              <a:ext cx="383438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1400" b="1" dirty="0" smtClean="0">
                  <a:solidFill>
                    <a:srgbClr val="C00000"/>
                  </a:solidFill>
                </a:rPr>
                <a:t>13</a:t>
              </a:r>
              <a:endParaRPr lang="pl-PL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35" name="pole tekstowe 34"/>
            <p:cNvSpPr txBox="1"/>
            <p:nvPr/>
          </p:nvSpPr>
          <p:spPr>
            <a:xfrm>
              <a:off x="295244" y="3306534"/>
              <a:ext cx="383438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1400" b="1" dirty="0" smtClean="0">
                  <a:solidFill>
                    <a:srgbClr val="C00000"/>
                  </a:solidFill>
                </a:rPr>
                <a:t>14</a:t>
              </a:r>
              <a:endParaRPr lang="pl-PL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1" name="pole tekstowe 40"/>
          <p:cNvSpPr txBox="1"/>
          <p:nvPr/>
        </p:nvSpPr>
        <p:spPr>
          <a:xfrm>
            <a:off x="3879392" y="3731760"/>
            <a:ext cx="383438" cy="3077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rgbClr val="C00000"/>
                </a:solidFill>
              </a:rPr>
              <a:t>15</a:t>
            </a:r>
            <a:endParaRPr lang="pl-PL" sz="1400" b="1" dirty="0">
              <a:solidFill>
                <a:srgbClr val="C00000"/>
              </a:solidFill>
            </a:endParaRPr>
          </a:p>
        </p:txBody>
      </p:sp>
      <p:sp>
        <p:nvSpPr>
          <p:cNvPr id="43" name="pole tekstowe 42"/>
          <p:cNvSpPr txBox="1"/>
          <p:nvPr/>
        </p:nvSpPr>
        <p:spPr>
          <a:xfrm>
            <a:off x="4929190" y="1142984"/>
            <a:ext cx="278611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Wycinki arkusza </a:t>
            </a:r>
            <a:r>
              <a:rPr lang="pl-PL" b="1" dirty="0" smtClean="0">
                <a:solidFill>
                  <a:schemeClr val="bg1"/>
                </a:solidFill>
              </a:rPr>
              <a:t>„dane”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171</TotalTime>
  <Words>203</Words>
  <PresentationFormat>Pokaz na ekranie (4:3)</PresentationFormat>
  <Paragraphs>95</Paragraphs>
  <Slides>11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Techniczny</vt:lpstr>
      <vt:lpstr>Projekt –  KosZty podróży</vt:lpstr>
      <vt:lpstr>Cel projektu</vt:lpstr>
      <vt:lpstr>Niezbędne bazy danych</vt:lpstr>
      <vt:lpstr>Budowanie baz danych w Excelu</vt:lpstr>
      <vt:lpstr>Tworzenie dialogu</vt:lpstr>
      <vt:lpstr>Układanie fomantów na dialogu</vt:lpstr>
      <vt:lpstr>Układanie fomantów na dialogu</vt:lpstr>
      <vt:lpstr>Łącze komórki</vt:lpstr>
      <vt:lpstr>Wyniki obliczeń</vt:lpstr>
      <vt:lpstr>Wyświetlanie dialogu</vt:lpstr>
      <vt:lpstr>Wyświetlanie wyników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–  KosZty podróży</dc:title>
  <dc:creator>Ania</dc:creator>
  <cp:lastModifiedBy>AT</cp:lastModifiedBy>
  <cp:revision>28</cp:revision>
  <dcterms:created xsi:type="dcterms:W3CDTF">2007-11-15T21:49:47Z</dcterms:created>
  <dcterms:modified xsi:type="dcterms:W3CDTF">2007-11-16T00:57:40Z</dcterms:modified>
</cp:coreProperties>
</file>